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87" r:id="rId21"/>
    <p:sldId id="288" r:id="rId22"/>
    <p:sldId id="295" r:id="rId23"/>
  </p:sldIdLst>
  <p:sldSz cx="12192000" cy="6858000"/>
  <p:notesSz cx="6858000" cy="9144000"/>
  <p:embeddedFontLst>
    <p:embeddedFont>
      <p:font typeface="29LT Zarid Sans AL Medium" panose="00000600000000000000" pitchFamily="50" charset="-78"/>
      <p:regular r:id="rId25"/>
    </p:embeddedFont>
    <p:embeddedFont>
      <p:font typeface="Lalezar" panose="00000500000000000000" pitchFamily="2" charset="-78"/>
      <p:regular r:id="rId26"/>
    </p:embeddedFont>
    <p:embeddedFont>
      <p:font typeface="Sakkal Majalla" panose="02000000000000000000" pitchFamily="2" charset="-78"/>
      <p:regular r:id="rId27"/>
      <p:bold r:id="rId28"/>
    </p:embeddedFont>
    <p:embeddedFont>
      <p:font typeface="Simplified Arabic" panose="02020603050405020304" pitchFamily="18" charset="-78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2" orient="horz" pos="22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9C7D"/>
    <a:srgbClr val="9C7752"/>
    <a:srgbClr val="A80000"/>
    <a:srgbClr val="1F6F1F"/>
    <a:srgbClr val="94714E"/>
    <a:srgbClr val="820000"/>
    <a:srgbClr val="816841"/>
    <a:srgbClr val="519E44"/>
    <a:srgbClr val="164E4F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61" autoAdjust="0"/>
  </p:normalViewPr>
  <p:slideViewPr>
    <p:cSldViewPr snapToGrid="0">
      <p:cViewPr varScale="1">
        <p:scale>
          <a:sx n="62" d="100"/>
          <a:sy n="62" d="100"/>
        </p:scale>
        <p:origin x="954" y="66"/>
      </p:cViewPr>
      <p:guideLst>
        <p:guide pos="3840"/>
        <p:guide orient="horz" pos="22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3A303-A70A-4499-8F03-3368C4FB121B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EAF68-582B-4B6C-82BA-C0101B2FB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4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EAF68-582B-4B6C-82BA-C0101B2FB7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57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EAF68-582B-4B6C-82BA-C0101B2FB7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98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EAF68-582B-4B6C-82BA-C0101B2FB7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8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EAF68-582B-4B6C-82BA-C0101B2FB7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96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EAF68-582B-4B6C-82BA-C0101B2FB7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64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EAF68-582B-4B6C-82BA-C0101B2FB7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83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EAF68-582B-4B6C-82BA-C0101B2FB7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4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EAF68-582B-4B6C-82BA-C0101B2FB7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2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EAF68-582B-4B6C-82BA-C0101B2FB7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16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EAF68-582B-4B6C-82BA-C0101B2FB7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03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EAF68-582B-4B6C-82BA-C0101B2FB7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0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BEC60-5CA6-AD83-88EC-744117FC5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0B629-3C54-9622-15D4-8292858B2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C2E6A-0B25-A2B6-CD2D-B7276CC5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081-9A37-465D-833A-B645EBE6C08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0E050-73BA-7CE1-D5B7-7AEE0C46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08A17-6B77-AF50-AA00-011C5316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189-9BCD-4BB7-A8FB-12D295D3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63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DDC1D-2779-3BCE-59FF-767735237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D21AA-C586-9EDF-201C-14A548862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F7CCA-85E2-EA3E-1DC1-F4F3839AE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081-9A37-465D-833A-B645EBE6C08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15AC-2C55-1D16-5490-7C640E1A4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F25D4-C775-07E6-FD99-A7B2292C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189-9BCD-4BB7-A8FB-12D295D3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70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D5C5CD-5E2E-9240-5BDB-AA1E3FAB1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341CD-7A06-6D69-7E0D-31564027A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5AE62-FEF6-E771-9720-7DC40A868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081-9A37-465D-833A-B645EBE6C08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5B50E-9987-C813-062F-33CBD55E0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028ED-06E6-3CAD-170D-D19D1E15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189-9BCD-4BB7-A8FB-12D295D3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82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A243-6216-C792-946E-11F4DE0C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E64C9-0744-C11D-8AAA-A22B856EE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23BD4-F805-1434-247B-D302ABA3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081-9A37-465D-833A-B645EBE6C08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A33CC-3B58-6016-9C5A-0DBE71A7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A27F5-65B1-48CE-47C9-6364718C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189-9BCD-4BB7-A8FB-12D295D3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01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4F61D-1029-9546-154E-5452F1CF3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51CBE-A5E5-85BE-C514-C65904EC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475A9-4361-8E92-8D55-94A68FBD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081-9A37-465D-833A-B645EBE6C08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1DF28-FCC6-6AA6-FDA3-E86165EA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17DDC-30BF-64BA-99F7-5D85F805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189-9BCD-4BB7-A8FB-12D295D3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8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2543-1BD6-E335-1CD9-276E19A4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CAA80-55BC-F73C-C89C-BBC729EC1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1DF2F-00A4-8A95-F6B0-B4AE4B302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7768D-EDD0-3A57-5A50-6BE707E7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081-9A37-465D-833A-B645EBE6C08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10BDF-5CBA-B757-E28E-E3AF5D99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CF9DC-03F4-A8C9-EC5D-2B52174B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189-9BCD-4BB7-A8FB-12D295D3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77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E9E29-E92D-9387-F14E-A6288AC8E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DBF14-0EFC-0C32-65E8-3FBB0774B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5820C-4DE4-8CBE-D6C7-DD2B2B94F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8B946-589B-E485-FDFF-34520D5374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E67EF1-2C6F-6D39-1A93-F8ABD94A0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481509-8B65-ED5D-03A8-4FD6229C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081-9A37-465D-833A-B645EBE6C08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DD1017-F60A-660F-0803-AA49C513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CCEDF5-46D9-C93C-9E0D-7664120C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189-9BCD-4BB7-A8FB-12D295D3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07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7F887-CC38-D7E8-C2BE-5774D135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86126-C4B4-81BA-AF63-39B131DF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081-9A37-465D-833A-B645EBE6C08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5EA63-8444-30E0-61C2-130BF1BB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8A6EE-3500-1CAB-460F-B570B4DE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189-9BCD-4BB7-A8FB-12D295D3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54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67F2C-CD85-0938-7C72-4E0C3530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081-9A37-465D-833A-B645EBE6C08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8FDA7-0B67-A84B-F15D-43F92098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1B12A-0520-6401-AFA1-6786C7E4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189-9BCD-4BB7-A8FB-12D295D3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02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BDF7-5911-A1FF-E9CD-C6DB3546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E3DC5-08EF-76E2-51F2-C6B11733E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6DE82-8378-1A4C-AEBA-2B8CF1B9D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E97E2-7492-81D4-4994-A851F643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081-9A37-465D-833A-B645EBE6C08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C120B-693B-5BEE-5FCD-85A9FAD38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23E13-5B80-4B19-5E9C-9919BBCE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189-9BCD-4BB7-A8FB-12D295D3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69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470FB-8829-0C33-B2F1-B80BE01E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37B6B0-A882-485A-820C-FC3C3FA712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09388-121C-9895-A09B-034AA1CD8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FB9CE-CA78-A171-750C-60A2C37E1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5081-9A37-465D-833A-B645EBE6C08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97695-D7D6-26AE-467D-D394F0EAA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804B1-E526-8313-6246-15361628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189-9BCD-4BB7-A8FB-12D295D3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31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F6F982-D45A-0EB5-95ED-AA94B396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19837-4237-BCF5-D6D7-74F8C9510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FCE0C-8412-C123-9333-878B4F75E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7A5081-9A37-465D-833A-B645EBE6C085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CBE38-6896-C54B-D5E7-E3730027E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1B8F8-BF4A-0630-DEEA-E92D0E459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426189-9BCD-4BB7-A8FB-12D295D3F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3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6.xml"/><Relationship Id="rId18" Type="http://schemas.openxmlformats.org/officeDocument/2006/relationships/image" Target="../media/image7.jp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0.jpg"/><Relationship Id="rId7" Type="http://schemas.openxmlformats.org/officeDocument/2006/relationships/image" Target="../media/image5.jpeg"/><Relationship Id="rId12" Type="http://schemas.openxmlformats.org/officeDocument/2006/relationships/slide" Target="slide5.xml"/><Relationship Id="rId17" Type="http://schemas.openxmlformats.org/officeDocument/2006/relationships/slide" Target="slide11.xml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6" Type="http://schemas.openxmlformats.org/officeDocument/2006/relationships/slide" Target="slide9.xml"/><Relationship Id="rId20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fif"/><Relationship Id="rId11" Type="http://schemas.openxmlformats.org/officeDocument/2006/relationships/slide" Target="slide4.xml"/><Relationship Id="rId24" Type="http://schemas.openxmlformats.org/officeDocument/2006/relationships/image" Target="../media/image12.jpg"/><Relationship Id="rId5" Type="http://schemas.openxmlformats.org/officeDocument/2006/relationships/image" Target="../media/image4.jfif"/><Relationship Id="rId15" Type="http://schemas.openxmlformats.org/officeDocument/2006/relationships/slide" Target="slide8.xml"/><Relationship Id="rId23" Type="http://schemas.openxmlformats.org/officeDocument/2006/relationships/image" Target="../media/image11.jpg"/><Relationship Id="rId10" Type="http://schemas.openxmlformats.org/officeDocument/2006/relationships/slide" Target="slide3.xml"/><Relationship Id="rId19" Type="http://schemas.openxmlformats.org/officeDocument/2006/relationships/image" Target="../media/image8.jpg"/><Relationship Id="rId4" Type="http://schemas.openxmlformats.org/officeDocument/2006/relationships/image" Target="../media/image3.jfif"/><Relationship Id="rId9" Type="http://schemas.openxmlformats.org/officeDocument/2006/relationships/slide" Target="slide10.xml"/><Relationship Id="rId14" Type="http://schemas.openxmlformats.org/officeDocument/2006/relationships/slide" Target="slide7.xml"/><Relationship Id="rId22" Type="http://schemas.openxmlformats.org/officeDocument/2006/relationships/slide" Target="slide20.xml"/><Relationship Id="rId27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6.xml"/><Relationship Id="rId18" Type="http://schemas.openxmlformats.org/officeDocument/2006/relationships/image" Target="../media/image7.jp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0.jpg"/><Relationship Id="rId7" Type="http://schemas.openxmlformats.org/officeDocument/2006/relationships/image" Target="../media/image5.jpeg"/><Relationship Id="rId12" Type="http://schemas.openxmlformats.org/officeDocument/2006/relationships/slide" Target="slide5.xml"/><Relationship Id="rId17" Type="http://schemas.openxmlformats.org/officeDocument/2006/relationships/slide" Target="slide10.xml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6" Type="http://schemas.openxmlformats.org/officeDocument/2006/relationships/slide" Target="slide9.xml"/><Relationship Id="rId20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fif"/><Relationship Id="rId11" Type="http://schemas.openxmlformats.org/officeDocument/2006/relationships/slide" Target="slide4.xml"/><Relationship Id="rId24" Type="http://schemas.openxmlformats.org/officeDocument/2006/relationships/image" Target="../media/image12.jpg"/><Relationship Id="rId5" Type="http://schemas.openxmlformats.org/officeDocument/2006/relationships/image" Target="../media/image4.jfif"/><Relationship Id="rId15" Type="http://schemas.openxmlformats.org/officeDocument/2006/relationships/slide" Target="slide8.xml"/><Relationship Id="rId23" Type="http://schemas.openxmlformats.org/officeDocument/2006/relationships/slide" Target="slide21.xml"/><Relationship Id="rId10" Type="http://schemas.openxmlformats.org/officeDocument/2006/relationships/slide" Target="slide3.xml"/><Relationship Id="rId19" Type="http://schemas.openxmlformats.org/officeDocument/2006/relationships/image" Target="../media/image8.jpg"/><Relationship Id="rId4" Type="http://schemas.openxmlformats.org/officeDocument/2006/relationships/image" Target="../media/image3.jfif"/><Relationship Id="rId9" Type="http://schemas.openxmlformats.org/officeDocument/2006/relationships/slide" Target="slide11.xml"/><Relationship Id="rId14" Type="http://schemas.openxmlformats.org/officeDocument/2006/relationships/slide" Target="slide7.xml"/><Relationship Id="rId22" Type="http://schemas.openxmlformats.org/officeDocument/2006/relationships/image" Target="../media/image11.jpg"/><Relationship Id="rId27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fif"/><Relationship Id="rId13" Type="http://schemas.openxmlformats.org/officeDocument/2006/relationships/slide" Target="slide6.xml"/><Relationship Id="rId18" Type="http://schemas.openxmlformats.org/officeDocument/2006/relationships/slide" Target="slide11.xml"/><Relationship Id="rId26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9.jpg"/><Relationship Id="rId7" Type="http://schemas.openxmlformats.org/officeDocument/2006/relationships/image" Target="../media/image5.jpeg"/><Relationship Id="rId12" Type="http://schemas.openxmlformats.org/officeDocument/2006/relationships/slide" Target="slide5.xml"/><Relationship Id="rId17" Type="http://schemas.openxmlformats.org/officeDocument/2006/relationships/slide" Target="slide10.xml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slide" Target="slide9.xml"/><Relationship Id="rId20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fif"/><Relationship Id="rId11" Type="http://schemas.openxmlformats.org/officeDocument/2006/relationships/slide" Target="slide4.xml"/><Relationship Id="rId24" Type="http://schemas.openxmlformats.org/officeDocument/2006/relationships/image" Target="../media/image12.jpg"/><Relationship Id="rId5" Type="http://schemas.openxmlformats.org/officeDocument/2006/relationships/image" Target="../media/image3.jfif"/><Relationship Id="rId15" Type="http://schemas.openxmlformats.org/officeDocument/2006/relationships/slide" Target="slide8.xml"/><Relationship Id="rId23" Type="http://schemas.openxmlformats.org/officeDocument/2006/relationships/image" Target="../media/image11.jpg"/><Relationship Id="rId10" Type="http://schemas.openxmlformats.org/officeDocument/2006/relationships/slide" Target="slide2.xml"/><Relationship Id="rId19" Type="http://schemas.openxmlformats.org/officeDocument/2006/relationships/image" Target="../media/image7.jpg"/><Relationship Id="rId4" Type="http://schemas.openxmlformats.org/officeDocument/2006/relationships/slide" Target="slide12.xml"/><Relationship Id="rId9" Type="http://schemas.openxmlformats.org/officeDocument/2006/relationships/slide" Target="slide3.xml"/><Relationship Id="rId14" Type="http://schemas.openxmlformats.org/officeDocument/2006/relationships/slide" Target="slide7.xml"/><Relationship Id="rId22" Type="http://schemas.openxmlformats.org/officeDocument/2006/relationships/image" Target="../media/image10.jpg"/><Relationship Id="rId27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fif"/><Relationship Id="rId13" Type="http://schemas.openxmlformats.org/officeDocument/2006/relationships/slide" Target="slide6.xml"/><Relationship Id="rId18" Type="http://schemas.openxmlformats.org/officeDocument/2006/relationships/slide" Target="slide11.xml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9.jpg"/><Relationship Id="rId7" Type="http://schemas.openxmlformats.org/officeDocument/2006/relationships/image" Target="../media/image5.jpeg"/><Relationship Id="rId12" Type="http://schemas.openxmlformats.org/officeDocument/2006/relationships/slide" Target="slide5.xml"/><Relationship Id="rId17" Type="http://schemas.openxmlformats.org/officeDocument/2006/relationships/slide" Target="slide10.xml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slide" Target="slide9.xml"/><Relationship Id="rId20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fif"/><Relationship Id="rId11" Type="http://schemas.openxmlformats.org/officeDocument/2006/relationships/slide" Target="slide4.xml"/><Relationship Id="rId24" Type="http://schemas.openxmlformats.org/officeDocument/2006/relationships/image" Target="../media/image12.jpg"/><Relationship Id="rId5" Type="http://schemas.openxmlformats.org/officeDocument/2006/relationships/slide" Target="slide13.xml"/><Relationship Id="rId15" Type="http://schemas.openxmlformats.org/officeDocument/2006/relationships/slide" Target="slide8.xml"/><Relationship Id="rId23" Type="http://schemas.openxmlformats.org/officeDocument/2006/relationships/image" Target="../media/image11.jpg"/><Relationship Id="rId10" Type="http://schemas.openxmlformats.org/officeDocument/2006/relationships/slide" Target="slide3.xml"/><Relationship Id="rId19" Type="http://schemas.openxmlformats.org/officeDocument/2006/relationships/image" Target="../media/image7.jpg"/><Relationship Id="rId4" Type="http://schemas.openxmlformats.org/officeDocument/2006/relationships/image" Target="../media/image3.jfif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image" Target="../media/image10.jpg"/><Relationship Id="rId27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fif"/><Relationship Id="rId13" Type="http://schemas.openxmlformats.org/officeDocument/2006/relationships/slide" Target="slide6.xml"/><Relationship Id="rId18" Type="http://schemas.openxmlformats.org/officeDocument/2006/relationships/slide" Target="slide11.xml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9.jpg"/><Relationship Id="rId7" Type="http://schemas.openxmlformats.org/officeDocument/2006/relationships/slide" Target="slide14.xml"/><Relationship Id="rId12" Type="http://schemas.openxmlformats.org/officeDocument/2006/relationships/slide" Target="slide5.xml"/><Relationship Id="rId17" Type="http://schemas.openxmlformats.org/officeDocument/2006/relationships/slide" Target="slide10.xml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slide" Target="slide9.xml"/><Relationship Id="rId20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slide" Target="slide3.xml"/><Relationship Id="rId24" Type="http://schemas.openxmlformats.org/officeDocument/2006/relationships/image" Target="../media/image12.jpg"/><Relationship Id="rId5" Type="http://schemas.openxmlformats.org/officeDocument/2006/relationships/image" Target="../media/image4.jfif"/><Relationship Id="rId15" Type="http://schemas.openxmlformats.org/officeDocument/2006/relationships/slide" Target="slide8.xml"/><Relationship Id="rId23" Type="http://schemas.openxmlformats.org/officeDocument/2006/relationships/image" Target="../media/image11.jpg"/><Relationship Id="rId10" Type="http://schemas.openxmlformats.org/officeDocument/2006/relationships/slide" Target="slide4.xml"/><Relationship Id="rId19" Type="http://schemas.openxmlformats.org/officeDocument/2006/relationships/image" Target="../media/image7.jpg"/><Relationship Id="rId4" Type="http://schemas.openxmlformats.org/officeDocument/2006/relationships/image" Target="../media/image3.jfif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image" Target="../media/image10.jpg"/><Relationship Id="rId27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fif"/><Relationship Id="rId13" Type="http://schemas.openxmlformats.org/officeDocument/2006/relationships/slide" Target="slide6.xml"/><Relationship Id="rId18" Type="http://schemas.openxmlformats.org/officeDocument/2006/relationships/slide" Target="slide11.xml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9.jpg"/><Relationship Id="rId7" Type="http://schemas.openxmlformats.org/officeDocument/2006/relationships/image" Target="../media/image5.jpeg"/><Relationship Id="rId12" Type="http://schemas.openxmlformats.org/officeDocument/2006/relationships/slide" Target="slide4.xml"/><Relationship Id="rId17" Type="http://schemas.openxmlformats.org/officeDocument/2006/relationships/slide" Target="slide10.xml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openxmlformats.org/officeDocument/2006/relationships/slide" Target="slide9.xml"/><Relationship Id="rId20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3.xml"/><Relationship Id="rId24" Type="http://schemas.openxmlformats.org/officeDocument/2006/relationships/image" Target="../media/image12.jpg"/><Relationship Id="rId5" Type="http://schemas.openxmlformats.org/officeDocument/2006/relationships/image" Target="../media/image4.jfif"/><Relationship Id="rId15" Type="http://schemas.openxmlformats.org/officeDocument/2006/relationships/slide" Target="slide8.xml"/><Relationship Id="rId23" Type="http://schemas.openxmlformats.org/officeDocument/2006/relationships/image" Target="../media/image11.jpg"/><Relationship Id="rId10" Type="http://schemas.openxmlformats.org/officeDocument/2006/relationships/slide" Target="slide5.xml"/><Relationship Id="rId19" Type="http://schemas.openxmlformats.org/officeDocument/2006/relationships/image" Target="../media/image7.jpg"/><Relationship Id="rId4" Type="http://schemas.openxmlformats.org/officeDocument/2006/relationships/image" Target="../media/image3.jfif"/><Relationship Id="rId9" Type="http://schemas.openxmlformats.org/officeDocument/2006/relationships/slide" Target="slide2.xml"/><Relationship Id="rId14" Type="http://schemas.openxmlformats.org/officeDocument/2006/relationships/slide" Target="slide7.xml"/><Relationship Id="rId22" Type="http://schemas.openxmlformats.org/officeDocument/2006/relationships/image" Target="../media/image10.jpg"/><Relationship Id="rId27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7.xml"/><Relationship Id="rId18" Type="http://schemas.openxmlformats.org/officeDocument/2006/relationships/slide" Target="slide16.xml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9.jpg"/><Relationship Id="rId7" Type="http://schemas.openxmlformats.org/officeDocument/2006/relationships/image" Target="../media/image6.jfif"/><Relationship Id="rId12" Type="http://schemas.openxmlformats.org/officeDocument/2006/relationships/slide" Target="slide5.xml"/><Relationship Id="rId17" Type="http://schemas.openxmlformats.org/officeDocument/2006/relationships/slide" Target="slide11.xml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6" Type="http://schemas.openxmlformats.org/officeDocument/2006/relationships/slide" Target="slide10.xml"/><Relationship Id="rId20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slide" Target="slide4.xml"/><Relationship Id="rId24" Type="http://schemas.openxmlformats.org/officeDocument/2006/relationships/image" Target="../media/image12.jpg"/><Relationship Id="rId5" Type="http://schemas.openxmlformats.org/officeDocument/2006/relationships/image" Target="../media/image4.jfif"/><Relationship Id="rId15" Type="http://schemas.openxmlformats.org/officeDocument/2006/relationships/slide" Target="slide9.xml"/><Relationship Id="rId23" Type="http://schemas.openxmlformats.org/officeDocument/2006/relationships/image" Target="../media/image11.jpg"/><Relationship Id="rId10" Type="http://schemas.openxmlformats.org/officeDocument/2006/relationships/slide" Target="slide3.xml"/><Relationship Id="rId19" Type="http://schemas.openxmlformats.org/officeDocument/2006/relationships/image" Target="../media/image7.jpg"/><Relationship Id="rId4" Type="http://schemas.openxmlformats.org/officeDocument/2006/relationships/image" Target="../media/image3.jfif"/><Relationship Id="rId9" Type="http://schemas.openxmlformats.org/officeDocument/2006/relationships/slide" Target="slide6.xml"/><Relationship Id="rId14" Type="http://schemas.openxmlformats.org/officeDocument/2006/relationships/slide" Target="slide8.xml"/><Relationship Id="rId22" Type="http://schemas.openxmlformats.org/officeDocument/2006/relationships/image" Target="../media/image10.jpg"/><Relationship Id="rId27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6.xml"/><Relationship Id="rId18" Type="http://schemas.openxmlformats.org/officeDocument/2006/relationships/image" Target="../media/image7.jp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9.jpg"/><Relationship Id="rId7" Type="http://schemas.openxmlformats.org/officeDocument/2006/relationships/image" Target="../media/image6.jfif"/><Relationship Id="rId12" Type="http://schemas.openxmlformats.org/officeDocument/2006/relationships/slide" Target="slide5.xml"/><Relationship Id="rId17" Type="http://schemas.openxmlformats.org/officeDocument/2006/relationships/slide" Target="slide11.xml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slide" Target="slide10.xml"/><Relationship Id="rId20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slide" Target="slide4.xml"/><Relationship Id="rId24" Type="http://schemas.openxmlformats.org/officeDocument/2006/relationships/image" Target="../media/image12.jpg"/><Relationship Id="rId5" Type="http://schemas.openxmlformats.org/officeDocument/2006/relationships/image" Target="../media/image4.jfif"/><Relationship Id="rId15" Type="http://schemas.openxmlformats.org/officeDocument/2006/relationships/slide" Target="slide9.xml"/><Relationship Id="rId23" Type="http://schemas.openxmlformats.org/officeDocument/2006/relationships/image" Target="../media/image11.jpg"/><Relationship Id="rId10" Type="http://schemas.openxmlformats.org/officeDocument/2006/relationships/slide" Target="slide3.xml"/><Relationship Id="rId19" Type="http://schemas.openxmlformats.org/officeDocument/2006/relationships/slide" Target="slide17.xml"/><Relationship Id="rId4" Type="http://schemas.openxmlformats.org/officeDocument/2006/relationships/image" Target="../media/image3.jfif"/><Relationship Id="rId9" Type="http://schemas.openxmlformats.org/officeDocument/2006/relationships/slide" Target="slide7.xml"/><Relationship Id="rId14" Type="http://schemas.openxmlformats.org/officeDocument/2006/relationships/slide" Target="slide8.xml"/><Relationship Id="rId22" Type="http://schemas.openxmlformats.org/officeDocument/2006/relationships/image" Target="../media/image10.jpg"/><Relationship Id="rId27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6.xml"/><Relationship Id="rId18" Type="http://schemas.openxmlformats.org/officeDocument/2006/relationships/image" Target="../media/image7.jp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9.jpg"/><Relationship Id="rId7" Type="http://schemas.openxmlformats.org/officeDocument/2006/relationships/image" Target="../media/image5.jpeg"/><Relationship Id="rId12" Type="http://schemas.openxmlformats.org/officeDocument/2006/relationships/slide" Target="slide5.xml"/><Relationship Id="rId17" Type="http://schemas.openxmlformats.org/officeDocument/2006/relationships/slide" Target="slide11.xml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6" Type="http://schemas.openxmlformats.org/officeDocument/2006/relationships/slide" Target="slide10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fif"/><Relationship Id="rId11" Type="http://schemas.openxmlformats.org/officeDocument/2006/relationships/slide" Target="slide4.xml"/><Relationship Id="rId24" Type="http://schemas.openxmlformats.org/officeDocument/2006/relationships/image" Target="../media/image12.jpg"/><Relationship Id="rId5" Type="http://schemas.openxmlformats.org/officeDocument/2006/relationships/image" Target="../media/image4.jfif"/><Relationship Id="rId15" Type="http://schemas.openxmlformats.org/officeDocument/2006/relationships/slide" Target="slide9.xml"/><Relationship Id="rId23" Type="http://schemas.openxmlformats.org/officeDocument/2006/relationships/image" Target="../media/image11.jpg"/><Relationship Id="rId10" Type="http://schemas.openxmlformats.org/officeDocument/2006/relationships/slide" Target="slide3.xml"/><Relationship Id="rId19" Type="http://schemas.openxmlformats.org/officeDocument/2006/relationships/image" Target="../media/image8.jpg"/><Relationship Id="rId4" Type="http://schemas.openxmlformats.org/officeDocument/2006/relationships/image" Target="../media/image3.jfif"/><Relationship Id="rId9" Type="http://schemas.openxmlformats.org/officeDocument/2006/relationships/slide" Target="slide8.xml"/><Relationship Id="rId14" Type="http://schemas.openxmlformats.org/officeDocument/2006/relationships/slide" Target="slide7.xml"/><Relationship Id="rId22" Type="http://schemas.openxmlformats.org/officeDocument/2006/relationships/image" Target="../media/image10.jpg"/><Relationship Id="rId27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6.xml"/><Relationship Id="rId18" Type="http://schemas.openxmlformats.org/officeDocument/2006/relationships/image" Target="../media/image7.jp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slide" Target="slide19.xml"/><Relationship Id="rId7" Type="http://schemas.openxmlformats.org/officeDocument/2006/relationships/image" Target="../media/image5.jpeg"/><Relationship Id="rId12" Type="http://schemas.openxmlformats.org/officeDocument/2006/relationships/slide" Target="slide5.xml"/><Relationship Id="rId17" Type="http://schemas.openxmlformats.org/officeDocument/2006/relationships/slide" Target="slide11.xml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6" Type="http://schemas.openxmlformats.org/officeDocument/2006/relationships/slide" Target="slide10.xml"/><Relationship Id="rId20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fif"/><Relationship Id="rId11" Type="http://schemas.openxmlformats.org/officeDocument/2006/relationships/slide" Target="slide4.xml"/><Relationship Id="rId24" Type="http://schemas.openxmlformats.org/officeDocument/2006/relationships/image" Target="../media/image12.jpg"/><Relationship Id="rId5" Type="http://schemas.openxmlformats.org/officeDocument/2006/relationships/image" Target="../media/image4.jfif"/><Relationship Id="rId15" Type="http://schemas.openxmlformats.org/officeDocument/2006/relationships/slide" Target="slide8.xml"/><Relationship Id="rId23" Type="http://schemas.openxmlformats.org/officeDocument/2006/relationships/image" Target="../media/image11.jpg"/><Relationship Id="rId10" Type="http://schemas.openxmlformats.org/officeDocument/2006/relationships/slide" Target="slide3.xml"/><Relationship Id="rId19" Type="http://schemas.openxmlformats.org/officeDocument/2006/relationships/image" Target="../media/image8.jpg"/><Relationship Id="rId4" Type="http://schemas.openxmlformats.org/officeDocument/2006/relationships/image" Target="../media/image3.jfif"/><Relationship Id="rId9" Type="http://schemas.openxmlformats.org/officeDocument/2006/relationships/slide" Target="slide9.xml"/><Relationship Id="rId14" Type="http://schemas.openxmlformats.org/officeDocument/2006/relationships/slide" Target="slide7.xml"/><Relationship Id="rId22" Type="http://schemas.openxmlformats.org/officeDocument/2006/relationships/image" Target="../media/image10.jpg"/><Relationship Id="rId2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0A9278-9D21-0E4F-0439-910E5E69A2ED}"/>
              </a:ext>
            </a:extLst>
          </p:cNvPr>
          <p:cNvSpPr/>
          <p:nvPr/>
        </p:nvSpPr>
        <p:spPr>
          <a:xfrm rot="5400000" flipV="1">
            <a:off x="3541778" y="-1862419"/>
            <a:ext cx="5108445" cy="105828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4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DCE58-44F2-A617-25B0-0E74C9DCD1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0" b="79766" l="10000" r="90000">
                        <a14:foregroundMark x1="53672" y1="18984" x2="47578" y2="15078"/>
                        <a14:foregroundMark x1="47422" y1="77813" x2="49141" y2="79766"/>
                        <a14:foregroundMark x1="47813" y1="36484" x2="49141" y2="41563"/>
                        <a14:foregroundMark x1="57813" y1="35859" x2="57813" y2="45469"/>
                        <a14:foregroundMark x1="56797" y1="33750" x2="56406" y2="47656"/>
                        <a14:foregroundMark x1="46406" y1="33359" x2="47813" y2="50000"/>
                      </a14:backgroundRemoval>
                    </a14:imgEffect>
                  </a14:imgLayer>
                </a14:imgProps>
              </a:ext>
            </a:extLst>
          </a:blip>
          <a:srcRect t="11765" b="16862"/>
          <a:stretch/>
        </p:blipFill>
        <p:spPr>
          <a:xfrm>
            <a:off x="1828591" y="383242"/>
            <a:ext cx="8534819" cy="60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33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F45DD2-2788-3371-265A-32440E23EB6D}"/>
              </a:ext>
            </a:extLst>
          </p:cNvPr>
          <p:cNvSpPr/>
          <p:nvPr/>
        </p:nvSpPr>
        <p:spPr>
          <a:xfrm>
            <a:off x="6433159" y="559670"/>
            <a:ext cx="1770642" cy="5007589"/>
          </a:xfrm>
          <a:prstGeom prst="roundRect">
            <a:avLst>
              <a:gd name="adj" fmla="val 50000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F3145-5EDD-8CDD-C43B-52F3317746F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4" r="19938"/>
          <a:stretch/>
        </p:blipFill>
        <p:spPr>
          <a:xfrm>
            <a:off x="0" y="-4949159"/>
            <a:ext cx="1646323" cy="477347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74A945-262E-0614-5438-7B39920764D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r="32756"/>
          <a:stretch/>
        </p:blipFill>
        <p:spPr>
          <a:xfrm>
            <a:off x="586539" y="-4949159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BBB92B-6FD5-81EB-D22D-C2AAC264C3D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r="32756"/>
          <a:stretch/>
        </p:blipFill>
        <p:spPr>
          <a:xfrm>
            <a:off x="888657" y="-4949159"/>
            <a:ext cx="1646321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696B0D-BC0A-94FA-B82C-987CC39842E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r="19408"/>
          <a:stretch/>
        </p:blipFill>
        <p:spPr>
          <a:xfrm>
            <a:off x="1125280" y="-4949159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5" name="Oval 14">
            <a:hlinkClick r:id="rId8" action="ppaction://hlinksldjump"/>
            <a:extLst>
              <a:ext uri="{FF2B5EF4-FFF2-40B4-BE49-F238E27FC236}">
                <a16:creationId xmlns:a16="http://schemas.microsoft.com/office/drawing/2014/main" id="{82B26F3E-E915-419F-6DBF-2FFF8FF11A40}"/>
              </a:ext>
            </a:extLst>
          </p:cNvPr>
          <p:cNvSpPr/>
          <p:nvPr/>
        </p:nvSpPr>
        <p:spPr>
          <a:xfrm>
            <a:off x="4920012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hlinkClick r:id="rId9" action="ppaction://hlinksldjump"/>
            <a:extLst>
              <a:ext uri="{FF2B5EF4-FFF2-40B4-BE49-F238E27FC236}">
                <a16:creationId xmlns:a16="http://schemas.microsoft.com/office/drawing/2014/main" id="{5A7D341E-2ED3-CC89-816D-3B7C80201C7E}"/>
              </a:ext>
            </a:extLst>
          </p:cNvPr>
          <p:cNvSpPr/>
          <p:nvPr/>
        </p:nvSpPr>
        <p:spPr>
          <a:xfrm>
            <a:off x="6801588" y="6012907"/>
            <a:ext cx="182880" cy="1828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hlinkClick r:id="rId10" action="ppaction://hlinksldjump"/>
            <a:extLst>
              <a:ext uri="{FF2B5EF4-FFF2-40B4-BE49-F238E27FC236}">
                <a16:creationId xmlns:a16="http://schemas.microsoft.com/office/drawing/2014/main" id="{A61E7E31-1C36-7018-FFBE-0C85B78E3B45}"/>
              </a:ext>
            </a:extLst>
          </p:cNvPr>
          <p:cNvSpPr/>
          <p:nvPr/>
        </p:nvSpPr>
        <p:spPr>
          <a:xfrm>
            <a:off x="515520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hlinkClick r:id="rId11" action="ppaction://hlinksldjump"/>
            <a:extLst>
              <a:ext uri="{FF2B5EF4-FFF2-40B4-BE49-F238E27FC236}">
                <a16:creationId xmlns:a16="http://schemas.microsoft.com/office/drawing/2014/main" id="{93CC33EE-95D8-7B50-D44E-8363477AFD93}"/>
              </a:ext>
            </a:extLst>
          </p:cNvPr>
          <p:cNvSpPr/>
          <p:nvPr/>
        </p:nvSpPr>
        <p:spPr>
          <a:xfrm>
            <a:off x="53904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hlinkClick r:id="rId12" action="ppaction://hlinksldjump"/>
            <a:extLst>
              <a:ext uri="{FF2B5EF4-FFF2-40B4-BE49-F238E27FC236}">
                <a16:creationId xmlns:a16="http://schemas.microsoft.com/office/drawing/2014/main" id="{8CBE4C48-073F-3CFF-134F-AA39AE151A22}"/>
              </a:ext>
            </a:extLst>
          </p:cNvPr>
          <p:cNvSpPr/>
          <p:nvPr/>
        </p:nvSpPr>
        <p:spPr>
          <a:xfrm>
            <a:off x="56256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hlinkClick r:id="rId13" action="ppaction://hlinksldjump"/>
            <a:extLst>
              <a:ext uri="{FF2B5EF4-FFF2-40B4-BE49-F238E27FC236}">
                <a16:creationId xmlns:a16="http://schemas.microsoft.com/office/drawing/2014/main" id="{BAC0AF41-44A1-8B15-502F-88F1ED42902B}"/>
              </a:ext>
            </a:extLst>
          </p:cNvPr>
          <p:cNvSpPr/>
          <p:nvPr/>
        </p:nvSpPr>
        <p:spPr>
          <a:xfrm>
            <a:off x="58630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hlinkClick r:id="rId14" action="ppaction://hlinksldjump"/>
            <a:extLst>
              <a:ext uri="{FF2B5EF4-FFF2-40B4-BE49-F238E27FC236}">
                <a16:creationId xmlns:a16="http://schemas.microsoft.com/office/drawing/2014/main" id="{B36E9B6E-C177-759B-EAE4-FC596D34805D}"/>
              </a:ext>
            </a:extLst>
          </p:cNvPr>
          <p:cNvSpPr/>
          <p:nvPr/>
        </p:nvSpPr>
        <p:spPr>
          <a:xfrm>
            <a:off x="61004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hlinkClick r:id="rId15" action="ppaction://hlinksldjump"/>
            <a:extLst>
              <a:ext uri="{FF2B5EF4-FFF2-40B4-BE49-F238E27FC236}">
                <a16:creationId xmlns:a16="http://schemas.microsoft.com/office/drawing/2014/main" id="{D5DB7743-4A36-8B60-AF5C-711CEC8A40A3}"/>
              </a:ext>
            </a:extLst>
          </p:cNvPr>
          <p:cNvSpPr/>
          <p:nvPr/>
        </p:nvSpPr>
        <p:spPr>
          <a:xfrm>
            <a:off x="63356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hlinkClick r:id="rId16" action="ppaction://hlinksldjump"/>
            <a:extLst>
              <a:ext uri="{FF2B5EF4-FFF2-40B4-BE49-F238E27FC236}">
                <a16:creationId xmlns:a16="http://schemas.microsoft.com/office/drawing/2014/main" id="{2DA3D680-6881-FC3E-2556-53630703126D}"/>
              </a:ext>
            </a:extLst>
          </p:cNvPr>
          <p:cNvSpPr/>
          <p:nvPr/>
        </p:nvSpPr>
        <p:spPr>
          <a:xfrm>
            <a:off x="65708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hlinkClick r:id="rId17" action="ppaction://hlinksldjump"/>
            <a:extLst>
              <a:ext uri="{FF2B5EF4-FFF2-40B4-BE49-F238E27FC236}">
                <a16:creationId xmlns:a16="http://schemas.microsoft.com/office/drawing/2014/main" id="{6426F276-6489-C665-55A9-77644743918F}"/>
              </a:ext>
            </a:extLst>
          </p:cNvPr>
          <p:cNvSpPr/>
          <p:nvPr/>
        </p:nvSpPr>
        <p:spPr>
          <a:xfrm>
            <a:off x="703678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EB23A9-9A37-669E-C9D9-1DCB46532CC9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4" r="28444"/>
          <a:stretch/>
        </p:blipFill>
        <p:spPr>
          <a:xfrm>
            <a:off x="1357558" y="-4949159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D5992A-D2C1-BA50-27AD-0AC5C34FEBB6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r="18979"/>
          <a:stretch/>
        </p:blipFill>
        <p:spPr>
          <a:xfrm>
            <a:off x="1525839" y="-4949159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3A1D12E-C37D-89B6-14C8-E1275EDF2C2A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r="19354"/>
          <a:stretch/>
        </p:blipFill>
        <p:spPr>
          <a:xfrm>
            <a:off x="1473533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DDA710-B546-5263-D50D-4DAFEC03F86C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1" r="24061"/>
          <a:stretch/>
        </p:blipFill>
        <p:spPr>
          <a:xfrm>
            <a:off x="3989513" y="712922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30" name="Picture 29">
            <a:hlinkClick r:id="rId22" action="ppaction://hlinksldjump"/>
            <a:extLst>
              <a:ext uri="{FF2B5EF4-FFF2-40B4-BE49-F238E27FC236}">
                <a16:creationId xmlns:a16="http://schemas.microsoft.com/office/drawing/2014/main" id="{281D0FB7-6F1B-74DF-595B-3ED8762B0E6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4" r="28444"/>
          <a:stretch/>
        </p:blipFill>
        <p:spPr>
          <a:xfrm>
            <a:off x="6495319" y="712922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FE2461-24FC-CFA5-8869-832B0E0D669A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9" t="3012" r="23235" b="1616"/>
          <a:stretch/>
        </p:blipFill>
        <p:spPr>
          <a:xfrm>
            <a:off x="9059778" y="712922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" name="Picture 1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503AE08D-9F63-DF4D-645E-F68E049A2F38}"/>
              </a:ext>
            </a:extLst>
          </p:cNvPr>
          <p:cNvPicPr>
            <a:picLocks noChangeAspect="1"/>
          </p:cNvPicPr>
          <p:nvPr/>
        </p:nvPicPr>
        <p:blipFill>
          <a:blip r:embed="rId2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3" name="Picture 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1CEC79F5-F5B4-8EE2-862B-985ED0CA6071}"/>
              </a:ext>
            </a:extLst>
          </p:cNvPr>
          <p:cNvPicPr>
            <a:picLocks noChangeAspect="1"/>
          </p:cNvPicPr>
          <p:nvPr/>
        </p:nvPicPr>
        <p:blipFill>
          <a:blip r:embed="rId2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014DBB-6BF5-52E6-295B-33B22C0E015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94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F45DD2-2788-3371-265A-32440E23EB6D}"/>
              </a:ext>
            </a:extLst>
          </p:cNvPr>
          <p:cNvSpPr/>
          <p:nvPr/>
        </p:nvSpPr>
        <p:spPr>
          <a:xfrm>
            <a:off x="9001125" y="595866"/>
            <a:ext cx="1770642" cy="5007589"/>
          </a:xfrm>
          <a:prstGeom prst="roundRect">
            <a:avLst>
              <a:gd name="adj" fmla="val 50000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F3145-5EDD-8CDD-C43B-52F3317746F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4" r="19938"/>
          <a:stretch/>
        </p:blipFill>
        <p:spPr>
          <a:xfrm>
            <a:off x="0" y="-4949159"/>
            <a:ext cx="1646323" cy="477347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74A945-262E-0614-5438-7B39920764D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r="32756"/>
          <a:stretch/>
        </p:blipFill>
        <p:spPr>
          <a:xfrm>
            <a:off x="586539" y="-4949159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BBB92B-6FD5-81EB-D22D-C2AAC264C3D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r="32756"/>
          <a:stretch/>
        </p:blipFill>
        <p:spPr>
          <a:xfrm>
            <a:off x="888657" y="-4949159"/>
            <a:ext cx="1646321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696B0D-BC0A-94FA-B82C-987CC39842E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r="19408"/>
          <a:stretch/>
        </p:blipFill>
        <p:spPr>
          <a:xfrm>
            <a:off x="1125280" y="-4949159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5" name="Oval 14">
            <a:hlinkClick r:id="rId8" action="ppaction://hlinksldjump"/>
            <a:extLst>
              <a:ext uri="{FF2B5EF4-FFF2-40B4-BE49-F238E27FC236}">
                <a16:creationId xmlns:a16="http://schemas.microsoft.com/office/drawing/2014/main" id="{82B26F3E-E915-419F-6DBF-2FFF8FF11A40}"/>
              </a:ext>
            </a:extLst>
          </p:cNvPr>
          <p:cNvSpPr/>
          <p:nvPr/>
        </p:nvSpPr>
        <p:spPr>
          <a:xfrm>
            <a:off x="4920012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hlinkClick r:id="rId9" action="ppaction://hlinksldjump"/>
            <a:extLst>
              <a:ext uri="{FF2B5EF4-FFF2-40B4-BE49-F238E27FC236}">
                <a16:creationId xmlns:a16="http://schemas.microsoft.com/office/drawing/2014/main" id="{5A7D341E-2ED3-CC89-816D-3B7C80201C7E}"/>
              </a:ext>
            </a:extLst>
          </p:cNvPr>
          <p:cNvSpPr/>
          <p:nvPr/>
        </p:nvSpPr>
        <p:spPr>
          <a:xfrm>
            <a:off x="7041204" y="6012907"/>
            <a:ext cx="182880" cy="1828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hlinkClick r:id="rId10" action="ppaction://hlinksldjump"/>
            <a:extLst>
              <a:ext uri="{FF2B5EF4-FFF2-40B4-BE49-F238E27FC236}">
                <a16:creationId xmlns:a16="http://schemas.microsoft.com/office/drawing/2014/main" id="{A61E7E31-1C36-7018-FFBE-0C85B78E3B45}"/>
              </a:ext>
            </a:extLst>
          </p:cNvPr>
          <p:cNvSpPr/>
          <p:nvPr/>
        </p:nvSpPr>
        <p:spPr>
          <a:xfrm>
            <a:off x="515520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hlinkClick r:id="rId11" action="ppaction://hlinksldjump"/>
            <a:extLst>
              <a:ext uri="{FF2B5EF4-FFF2-40B4-BE49-F238E27FC236}">
                <a16:creationId xmlns:a16="http://schemas.microsoft.com/office/drawing/2014/main" id="{93CC33EE-95D8-7B50-D44E-8363477AFD93}"/>
              </a:ext>
            </a:extLst>
          </p:cNvPr>
          <p:cNvSpPr/>
          <p:nvPr/>
        </p:nvSpPr>
        <p:spPr>
          <a:xfrm>
            <a:off x="53904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hlinkClick r:id="rId12" action="ppaction://hlinksldjump"/>
            <a:extLst>
              <a:ext uri="{FF2B5EF4-FFF2-40B4-BE49-F238E27FC236}">
                <a16:creationId xmlns:a16="http://schemas.microsoft.com/office/drawing/2014/main" id="{8CBE4C48-073F-3CFF-134F-AA39AE151A22}"/>
              </a:ext>
            </a:extLst>
          </p:cNvPr>
          <p:cNvSpPr/>
          <p:nvPr/>
        </p:nvSpPr>
        <p:spPr>
          <a:xfrm>
            <a:off x="56256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hlinkClick r:id="rId13" action="ppaction://hlinksldjump"/>
            <a:extLst>
              <a:ext uri="{FF2B5EF4-FFF2-40B4-BE49-F238E27FC236}">
                <a16:creationId xmlns:a16="http://schemas.microsoft.com/office/drawing/2014/main" id="{BAC0AF41-44A1-8B15-502F-88F1ED42902B}"/>
              </a:ext>
            </a:extLst>
          </p:cNvPr>
          <p:cNvSpPr/>
          <p:nvPr/>
        </p:nvSpPr>
        <p:spPr>
          <a:xfrm>
            <a:off x="58630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hlinkClick r:id="rId14" action="ppaction://hlinksldjump"/>
            <a:extLst>
              <a:ext uri="{FF2B5EF4-FFF2-40B4-BE49-F238E27FC236}">
                <a16:creationId xmlns:a16="http://schemas.microsoft.com/office/drawing/2014/main" id="{B36E9B6E-C177-759B-EAE4-FC596D34805D}"/>
              </a:ext>
            </a:extLst>
          </p:cNvPr>
          <p:cNvSpPr/>
          <p:nvPr/>
        </p:nvSpPr>
        <p:spPr>
          <a:xfrm>
            <a:off x="61004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hlinkClick r:id="rId15" action="ppaction://hlinksldjump"/>
            <a:extLst>
              <a:ext uri="{FF2B5EF4-FFF2-40B4-BE49-F238E27FC236}">
                <a16:creationId xmlns:a16="http://schemas.microsoft.com/office/drawing/2014/main" id="{D5DB7743-4A36-8B60-AF5C-711CEC8A40A3}"/>
              </a:ext>
            </a:extLst>
          </p:cNvPr>
          <p:cNvSpPr/>
          <p:nvPr/>
        </p:nvSpPr>
        <p:spPr>
          <a:xfrm>
            <a:off x="63356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hlinkClick r:id="rId16" action="ppaction://hlinksldjump"/>
            <a:extLst>
              <a:ext uri="{FF2B5EF4-FFF2-40B4-BE49-F238E27FC236}">
                <a16:creationId xmlns:a16="http://schemas.microsoft.com/office/drawing/2014/main" id="{2DA3D680-6881-FC3E-2556-53630703126D}"/>
              </a:ext>
            </a:extLst>
          </p:cNvPr>
          <p:cNvSpPr/>
          <p:nvPr/>
        </p:nvSpPr>
        <p:spPr>
          <a:xfrm>
            <a:off x="65708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hlinkClick r:id="rId17" action="ppaction://hlinksldjump"/>
            <a:extLst>
              <a:ext uri="{FF2B5EF4-FFF2-40B4-BE49-F238E27FC236}">
                <a16:creationId xmlns:a16="http://schemas.microsoft.com/office/drawing/2014/main" id="{6426F276-6489-C665-55A9-77644743918F}"/>
              </a:ext>
            </a:extLst>
          </p:cNvPr>
          <p:cNvSpPr/>
          <p:nvPr/>
        </p:nvSpPr>
        <p:spPr>
          <a:xfrm>
            <a:off x="68060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EB23A9-9A37-669E-C9D9-1DCB46532CC9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4" r="28444"/>
          <a:stretch/>
        </p:blipFill>
        <p:spPr>
          <a:xfrm>
            <a:off x="1357558" y="-4949159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D5992A-D2C1-BA50-27AD-0AC5C34FEBB6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1" r="12637"/>
          <a:stretch/>
        </p:blipFill>
        <p:spPr>
          <a:xfrm>
            <a:off x="1525839" y="-4949159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3A1D12E-C37D-89B6-14C8-E1275EDF2C2A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r="19354"/>
          <a:stretch/>
        </p:blipFill>
        <p:spPr>
          <a:xfrm>
            <a:off x="1473533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DDA710-B546-5263-D50D-4DAFEC03F86C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1" r="24061"/>
          <a:stretch/>
        </p:blipFill>
        <p:spPr>
          <a:xfrm>
            <a:off x="3989513" y="712922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1D0FB7-6F1B-74DF-595B-3ED8762B0E6B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4" r="28444"/>
          <a:stretch/>
        </p:blipFill>
        <p:spPr>
          <a:xfrm>
            <a:off x="6495319" y="712922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31" name="Picture 30">
            <a:hlinkClick r:id="rId23" action="ppaction://hlinksldjump"/>
            <a:extLst>
              <a:ext uri="{FF2B5EF4-FFF2-40B4-BE49-F238E27FC236}">
                <a16:creationId xmlns:a16="http://schemas.microsoft.com/office/drawing/2014/main" id="{DFFE2461-24FC-CFA5-8869-832B0E0D669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2" t="2852" r="20772" b="1401"/>
          <a:stretch/>
        </p:blipFill>
        <p:spPr>
          <a:xfrm>
            <a:off x="9059778" y="712922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" name="Picture 1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51972847-0AEA-F1D7-E33B-8714367C9E7B}"/>
              </a:ext>
            </a:extLst>
          </p:cNvPr>
          <p:cNvPicPr>
            <a:picLocks noChangeAspect="1"/>
          </p:cNvPicPr>
          <p:nvPr/>
        </p:nvPicPr>
        <p:blipFill>
          <a:blip r:embed="rId2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3" name="Picture 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61CFF5E9-86FE-8D06-FECF-E1246D7A1A50}"/>
              </a:ext>
            </a:extLst>
          </p:cNvPr>
          <p:cNvPicPr>
            <a:picLocks noChangeAspect="1"/>
          </p:cNvPicPr>
          <p:nvPr/>
        </p:nvPicPr>
        <p:blipFill>
          <a:blip r:embed="rId2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E9A2F3-DD3E-01C4-38FB-596494C3DBE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31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B137C8-125F-E586-B528-83DD739C5657}"/>
              </a:ext>
            </a:extLst>
          </p:cNvPr>
          <p:cNvSpPr/>
          <p:nvPr/>
        </p:nvSpPr>
        <p:spPr>
          <a:xfrm>
            <a:off x="784972" y="712922"/>
            <a:ext cx="9315157" cy="4773478"/>
          </a:xfrm>
          <a:prstGeom prst="roundRect">
            <a:avLst>
              <a:gd name="adj" fmla="val 1014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AEB9C-33A2-BA43-A369-FE8D9E352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" r="875"/>
          <a:stretch/>
        </p:blipFill>
        <p:spPr>
          <a:xfrm>
            <a:off x="6760696" y="712922"/>
            <a:ext cx="4700947" cy="4773478"/>
          </a:xfrm>
          <a:prstGeom prst="roundRect">
            <a:avLst>
              <a:gd name="adj" fmla="val 21232"/>
            </a:avLst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DF31207C-7DBA-4CEA-37DD-5B6700F13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pic>
        <p:nvPicPr>
          <p:cNvPr id="6" name="Picture 5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331E2419-FB34-B1C0-1084-C3D890F79EC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7" name="Picture 6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6898929-AECF-6281-C48D-A643AC9AA8DF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5DECB8-9033-7512-237C-E7361E3919BA}"/>
              </a:ext>
            </a:extLst>
          </p:cNvPr>
          <p:cNvSpPr txBox="1"/>
          <p:nvPr/>
        </p:nvSpPr>
        <p:spPr>
          <a:xfrm>
            <a:off x="977980" y="1078891"/>
            <a:ext cx="5589709" cy="446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 </a:t>
            </a:r>
            <a:r>
              <a:rPr lang="fa-IR" sz="3200" kern="100" dirty="0">
                <a:solidFill>
                  <a:srgbClr val="9C775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تبیین مفاهیم ایمان و حرکت در قرآن</a:t>
            </a: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a-IR" sz="1400" kern="100" dirty="0">
              <a:solidFill>
                <a:srgbClr val="9C775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kern="10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"إِنَّ الَّذِينَ آمَنُوا وَعَمِلُوا الصَّالِحَاتِ كَانَتْ لَهُمْ جَنَّاتُ الْنَّعِيمِ"</a:t>
            </a:r>
          </a:p>
          <a:p>
            <a:pPr marL="0" marR="0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(سوره فرقان، آیه 70)</a:t>
            </a:r>
            <a:endParaRPr lang="fa-IR" sz="1200" kern="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kern="1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fa-IR" sz="2400" kern="100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کسانی که ایمان آوردند و اعمال صالح انجام دادند، برای آنان باغ‌های نعمت است. </a:t>
            </a:r>
          </a:p>
          <a:p>
            <a:pPr marL="0" marR="0" algn="justLow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a-IR" sz="1000" kern="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marR="0" algn="justLow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kern="100" dirty="0">
                <a:solidFill>
                  <a:srgbClr val="9C7752"/>
                </a:solidFill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توضیحات: </a:t>
            </a:r>
            <a:r>
              <a:rPr lang="fa-IR" sz="24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ایمان به معنای تعهد به خدا و انجام اعمال صالح است. این آیه بر لزوم اعمال صحیح در کنار ایمان تأکید دارد.</a:t>
            </a: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effectLst/>
              <a:latin typeface="29LT Zarid Sans AL Medium" panose="00000600000000000000" pitchFamily="50" charset="-78"/>
              <a:ea typeface="Calibri" panose="020F0502020204030204" pitchFamily="34" charset="0"/>
              <a:cs typeface="29LT Zarid Sans AL Medium" panose="000006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1379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FE951B-7709-EA5A-917B-EA9735F16C06}"/>
              </a:ext>
            </a:extLst>
          </p:cNvPr>
          <p:cNvSpPr/>
          <p:nvPr/>
        </p:nvSpPr>
        <p:spPr>
          <a:xfrm>
            <a:off x="730357" y="709335"/>
            <a:ext cx="9975743" cy="4773479"/>
          </a:xfrm>
          <a:prstGeom prst="roundRect">
            <a:avLst>
              <a:gd name="adj" fmla="val 1057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36C9CB-21EA-F60C-D609-FE473E71E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r="963"/>
          <a:stretch/>
        </p:blipFill>
        <p:spPr>
          <a:xfrm>
            <a:off x="6980301" y="709335"/>
            <a:ext cx="4587498" cy="4773478"/>
          </a:xfrm>
          <a:prstGeom prst="roundRect">
            <a:avLst>
              <a:gd name="adj" fmla="val 17635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63C25587-406E-F890-1482-E1975D4A8B1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85CA5164-6AA3-E6C3-3A02-8D31E3A16F5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5AC15C1E-0713-480C-AED3-5FFFC1A7EA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63D7A8-4B3A-DEAC-70F2-4A63BE677B52}"/>
              </a:ext>
            </a:extLst>
          </p:cNvPr>
          <p:cNvSpPr txBox="1"/>
          <p:nvPr/>
        </p:nvSpPr>
        <p:spPr>
          <a:xfrm>
            <a:off x="897808" y="1049360"/>
            <a:ext cx="59150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dirty="0">
                <a:solidFill>
                  <a:srgbClr val="9C7752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ایمان راستین</a:t>
            </a:r>
          </a:p>
          <a:p>
            <a:pPr algn="ctr" rtl="1"/>
            <a:endParaRPr lang="fa-IR" sz="2800" dirty="0">
              <a:solidFill>
                <a:srgbClr val="9C7752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  <a:p>
            <a:pPr algn="ctr" rtl="1"/>
            <a:r>
              <a:rPr lang="fa-IR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"وَقَالَتِ ٱلْيَهُودُ وَٱلنَّصَارَىٰ نَحْنُ أَبْنَاءُ ٱللَّهِ </a:t>
            </a:r>
          </a:p>
          <a:p>
            <a:pPr algn="ctr" rtl="1"/>
            <a:r>
              <a:rPr lang="fa-IR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وَأَحِبَّاؤُهُ ۚ قُلْ فَلِمَ يُعَذِّبُكُمْ بِذُنُوبِكُمْ"</a:t>
            </a:r>
          </a:p>
          <a:p>
            <a:pPr algn="ctr" rtl="1"/>
            <a:endParaRPr lang="fa-IR" sz="1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rtl="1"/>
            <a:r>
              <a:rPr lang="fa-IR" sz="2000" dirty="0"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(سوره مائده، آیه 18)</a:t>
            </a:r>
            <a:endParaRPr lang="fa-IR" sz="1000" dirty="0">
              <a:latin typeface="29LT Zarid Sans AL Medium" panose="00000600000000000000" pitchFamily="50" charset="-78"/>
              <a:cs typeface="29LT Zarid Sans AL Medium" panose="00000600000000000000" pitchFamily="50" charset="-78"/>
            </a:endParaRPr>
          </a:p>
          <a:p>
            <a:pPr algn="ctr" rtl="1"/>
            <a:r>
              <a:rPr lang="fa-IR" sz="2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یهودیان و مسیحیان گفتند: ما فرزندان خدا و محبوبان او هستیم. بگو: پس چرا به خاطر گناهانتان شما را عذاب می‌کند؟ </a:t>
            </a:r>
          </a:p>
          <a:p>
            <a:pPr algn="ctr" rtl="1"/>
            <a:endParaRPr lang="fa-IR" sz="1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fa-IR" sz="2400" dirty="0">
                <a:solidFill>
                  <a:srgbClr val="9C7752"/>
                </a:solidFill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توضیحات: </a:t>
            </a:r>
            <a:r>
              <a:rPr lang="fa-IR" sz="2400" dirty="0"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ایمان راستین از باور به خدا و عمل به دستورات او حاصل می‌شود، نه صرفاً از انتساب به او.</a:t>
            </a:r>
          </a:p>
        </p:txBody>
      </p:sp>
    </p:spTree>
    <p:extLst>
      <p:ext uri="{BB962C8B-B14F-4D97-AF65-F5344CB8AC3E}">
        <p14:creationId xmlns:p14="http://schemas.microsoft.com/office/powerpoint/2010/main" val="2106287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558FF12-FD5D-9276-D49D-DF307251E04D}"/>
              </a:ext>
            </a:extLst>
          </p:cNvPr>
          <p:cNvSpPr/>
          <p:nvPr/>
        </p:nvSpPr>
        <p:spPr>
          <a:xfrm>
            <a:off x="860721" y="721171"/>
            <a:ext cx="10470557" cy="4773478"/>
          </a:xfrm>
          <a:prstGeom prst="roundRect">
            <a:avLst>
              <a:gd name="adj" fmla="val 1983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422FE5-5E60-0D51-53C8-647B12E10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r="5740"/>
          <a:stretch/>
        </p:blipFill>
        <p:spPr>
          <a:xfrm>
            <a:off x="734631" y="684435"/>
            <a:ext cx="4370522" cy="4846949"/>
          </a:xfrm>
          <a:prstGeom prst="roundRect">
            <a:avLst>
              <a:gd name="adj" fmla="val 26796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19F86579-010A-EA2A-CB5D-48F466C4EB7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639094D-D89C-C97C-3034-AD096869487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  <a:extLst>
              <a:ext uri="{FF2B5EF4-FFF2-40B4-BE49-F238E27FC236}">
                <a16:creationId xmlns:a16="http://schemas.microsoft.com/office/drawing/2014/main" id="{2BD11207-0055-4BBB-8E50-E508BBA5D1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08C95-228E-033C-D7DE-2D6C061BEE52}"/>
              </a:ext>
            </a:extLst>
          </p:cNvPr>
          <p:cNvSpPr txBox="1"/>
          <p:nvPr/>
        </p:nvSpPr>
        <p:spPr>
          <a:xfrm>
            <a:off x="5393409" y="1153529"/>
            <a:ext cx="572575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>
                <a:solidFill>
                  <a:srgbClr val="9C7752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توحید و نقش آن در جهان‌بینی اسلامی</a:t>
            </a:r>
          </a:p>
          <a:p>
            <a:pPr algn="ctr" rtl="1"/>
            <a:endParaRPr lang="fa-IR" sz="1000" dirty="0">
              <a:solidFill>
                <a:srgbClr val="9C7752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  <a:p>
            <a:pPr algn="ctr" rtl="1"/>
            <a:endParaRPr lang="fa-IR" sz="1000" dirty="0">
              <a:solidFill>
                <a:srgbClr val="9C7752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  <a:p>
            <a:pPr algn="ctr" rtl="1"/>
            <a:r>
              <a:rPr lang="fa-IR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"وَقَالَ رَبُّكُمْ ٱدْعُونِىٓ أَسْتَجِبْ لَكُمْ ۚ إِنَّ ٱلَّذِينَ </a:t>
            </a:r>
          </a:p>
          <a:p>
            <a:pPr algn="ctr" rtl="1"/>
            <a:r>
              <a:rPr lang="fa-IR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يَسْتَكْبِرُونَ عَنْ عِبَادَتِى سَيَدْخُلُونَ جَهَنَّمَ دَاخِرِينَ"</a:t>
            </a:r>
          </a:p>
          <a:p>
            <a:pPr algn="ctr" rtl="1"/>
            <a:endParaRPr lang="fa-IR" sz="1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 rtl="1"/>
            <a:endParaRPr lang="fa-IR" sz="1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rtl="1"/>
            <a:r>
              <a:rPr lang="fa-IR" dirty="0"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(سوره غافر، آیه 60)</a:t>
            </a:r>
          </a:p>
          <a:p>
            <a:pPr algn="ctr" rtl="1"/>
            <a:r>
              <a:rPr lang="fa-IR" sz="24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پروردگار شما می‌فرماید: مرا بخوانید تا شما را اجابت کنم. کسانی که از عبادت من تکبر می‌کنند، به زودی در جهنم وارد خواهند شد. </a:t>
            </a:r>
          </a:p>
          <a:p>
            <a:pPr algn="ctr" rtl="1"/>
            <a:endParaRPr lang="fa-IR" sz="1000" dirty="0">
              <a:latin typeface="29LT Zarid Sans AL Medium" panose="00000600000000000000" pitchFamily="50" charset="-78"/>
              <a:cs typeface="29LT Zarid Sans AL Medium" panose="00000600000000000000" pitchFamily="50" charset="-78"/>
            </a:endParaRPr>
          </a:p>
          <a:p>
            <a:pPr algn="justLow" rtl="1"/>
            <a:r>
              <a:rPr lang="fa-IR" sz="2400" dirty="0">
                <a:solidFill>
                  <a:srgbClr val="9C7752"/>
                </a:solidFill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توضیحات: </a:t>
            </a:r>
            <a:r>
              <a:rPr lang="fa-IR" sz="2400" dirty="0"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توحید اساس همه‌چیز است؛ همه باید در عبادت خداوند متعال تسلیم باشند تا در راه کمال گام بردارند.</a:t>
            </a:r>
          </a:p>
        </p:txBody>
      </p:sp>
    </p:spTree>
    <p:extLst>
      <p:ext uri="{BB962C8B-B14F-4D97-AF65-F5344CB8AC3E}">
        <p14:creationId xmlns:p14="http://schemas.microsoft.com/office/powerpoint/2010/main" val="1064557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CEF321-DC55-B4C4-033D-7FCC5E92FF0E}"/>
              </a:ext>
            </a:extLst>
          </p:cNvPr>
          <p:cNvSpPr/>
          <p:nvPr/>
        </p:nvSpPr>
        <p:spPr>
          <a:xfrm>
            <a:off x="1531736" y="712922"/>
            <a:ext cx="9472062" cy="4773478"/>
          </a:xfrm>
          <a:prstGeom prst="roundRect">
            <a:avLst>
              <a:gd name="adj" fmla="val 1608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91144-D73E-5262-A209-A768F9826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18635" r="1315" b="9326"/>
          <a:stretch/>
        </p:blipFill>
        <p:spPr>
          <a:xfrm>
            <a:off x="1419536" y="712922"/>
            <a:ext cx="3632912" cy="4773478"/>
          </a:xfrm>
          <a:prstGeom prst="roundRect">
            <a:avLst>
              <a:gd name="adj" fmla="val 23029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98AA5E5B-AFDE-119D-7411-0BFB2E9D830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F963F862-666E-9084-82A3-C5674FB3978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  <a:extLst>
              <a:ext uri="{FF2B5EF4-FFF2-40B4-BE49-F238E27FC236}">
                <a16:creationId xmlns:a16="http://schemas.microsoft.com/office/drawing/2014/main" id="{1B462430-592F-E7DD-144A-D61C46BFD2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697172-0D17-A4FF-17A4-6CD7A8EDC95C}"/>
              </a:ext>
            </a:extLst>
          </p:cNvPr>
          <p:cNvSpPr txBox="1"/>
          <p:nvPr/>
        </p:nvSpPr>
        <p:spPr>
          <a:xfrm>
            <a:off x="5447344" y="1222224"/>
            <a:ext cx="532512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dirty="0">
                <a:solidFill>
                  <a:srgbClr val="9C7752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هدف اصلی نبوت</a:t>
            </a:r>
          </a:p>
          <a:p>
            <a:pPr algn="ctr" rtl="1"/>
            <a:endParaRPr lang="fa-IR" sz="1000" dirty="0">
              <a:solidFill>
                <a:srgbClr val="9C7752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  <a:p>
            <a:pPr algn="ctr" rtl="1"/>
            <a:r>
              <a:rPr lang="fa-IR" sz="2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fa-IR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"لَقَدْ أَرْسَلْنَا رُسُلَنَا بِالْبَيِّنَٰتِ وَأَنْزَلْنَا </a:t>
            </a:r>
          </a:p>
          <a:p>
            <a:pPr algn="ctr" rtl="1"/>
            <a:r>
              <a:rPr lang="fa-IR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مَعَهُمُ الْكِتَٰبَ وَالْمِيزَٰنَ لِيَقُومَ النَّاسُ بِالْقِسْطِ"</a:t>
            </a:r>
          </a:p>
          <a:p>
            <a:pPr algn="ctr" rtl="1"/>
            <a:endParaRPr lang="fa-IR" sz="1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rtl="1"/>
            <a:r>
              <a:rPr lang="fa-IR" sz="2000" dirty="0"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(سوره حدید، آیه 25)</a:t>
            </a:r>
          </a:p>
          <a:p>
            <a:pPr algn="ctr" rtl="1"/>
            <a:r>
              <a:rPr lang="fa-IR" sz="24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پیامبران خود را با دلایل روشن فرستادیم و با آنان کتاب و میزان (ترازو) فرستادیم تا مردم بر اساس عدالت قیام کنند. </a:t>
            </a:r>
          </a:p>
          <a:p>
            <a:pPr algn="ctr" rtl="1"/>
            <a:endParaRPr lang="fa-IR" sz="10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fa-IR" sz="2400" dirty="0"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توضیحات: پیامبران آمده‌اند تا عدالت را در جامعه برقرار کنند و انسان‌ها را به سمت کمال و عدالت هدایت نمایند.</a:t>
            </a:r>
          </a:p>
        </p:txBody>
      </p:sp>
    </p:spTree>
    <p:extLst>
      <p:ext uri="{BB962C8B-B14F-4D97-AF65-F5344CB8AC3E}">
        <p14:creationId xmlns:p14="http://schemas.microsoft.com/office/powerpoint/2010/main" val="2910895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8B4E43-8954-C13D-E595-0AB751311E79}"/>
              </a:ext>
            </a:extLst>
          </p:cNvPr>
          <p:cNvSpPr/>
          <p:nvPr/>
        </p:nvSpPr>
        <p:spPr>
          <a:xfrm>
            <a:off x="1409699" y="712922"/>
            <a:ext cx="9820275" cy="4733373"/>
          </a:xfrm>
          <a:prstGeom prst="roundRect">
            <a:avLst>
              <a:gd name="adj" fmla="val 97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76A44-2FB7-1503-514F-35353D226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5" b="2101"/>
          <a:stretch/>
        </p:blipFill>
        <p:spPr>
          <a:xfrm>
            <a:off x="822542" y="712922"/>
            <a:ext cx="4551947" cy="4773478"/>
          </a:xfrm>
          <a:prstGeom prst="roundRect">
            <a:avLst>
              <a:gd name="adj" fmla="val 20397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3B2B133F-EFE5-F68D-9E0F-F043755786F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ED319A8-3E0B-0525-3AD7-27131636052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  <a:extLst>
              <a:ext uri="{FF2B5EF4-FFF2-40B4-BE49-F238E27FC236}">
                <a16:creationId xmlns:a16="http://schemas.microsoft.com/office/drawing/2014/main" id="{C07AF34F-DED9-3F89-9AAA-ADCCFCED2A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82E6CA-24BA-5755-676F-20DA80ABB0BA}"/>
              </a:ext>
            </a:extLst>
          </p:cNvPr>
          <p:cNvSpPr txBox="1"/>
          <p:nvPr/>
        </p:nvSpPr>
        <p:spPr>
          <a:xfrm>
            <a:off x="5687261" y="1340670"/>
            <a:ext cx="52299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dirty="0">
                <a:solidFill>
                  <a:srgbClr val="9C7752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تعهد به نبوت و ولایت</a:t>
            </a:r>
          </a:p>
          <a:p>
            <a:pPr algn="ctr" rtl="1"/>
            <a:endParaRPr lang="fa-IR" sz="1200" dirty="0">
              <a:solidFill>
                <a:srgbClr val="9C7752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  <a:p>
            <a:pPr algn="ctr" rtl="1"/>
            <a:r>
              <a:rPr lang="fa-IR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إِنَّمَآ أَنتَ مُنذِرٌۭ وَلِكُلِّ قَوْمٍۢ هَادٍۢ"</a:t>
            </a:r>
          </a:p>
          <a:p>
            <a:pPr algn="ctr" rtl="1"/>
            <a:endParaRPr lang="fa-IR" sz="1000" dirty="0">
              <a:latin typeface="29LT Zarid Sans AL Medium" panose="00000600000000000000" pitchFamily="50" charset="-78"/>
              <a:cs typeface="29LT Zarid Sans AL Medium" panose="00000600000000000000" pitchFamily="50" charset="-78"/>
            </a:endParaRPr>
          </a:p>
          <a:p>
            <a:pPr rtl="1"/>
            <a:r>
              <a:rPr lang="fa-IR" sz="2000" dirty="0"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(سوره رعد، آیه 7)</a:t>
            </a:r>
          </a:p>
          <a:p>
            <a:pPr algn="ctr" rtl="1"/>
            <a:r>
              <a:rPr lang="fa-IR" sz="28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 تنها هشداردهنده‌ای و برای هر قومی هادی است. </a:t>
            </a:r>
          </a:p>
          <a:p>
            <a:pPr algn="justLow" rtl="1"/>
            <a:endParaRPr lang="fa-IR" sz="1000" dirty="0">
              <a:solidFill>
                <a:srgbClr val="9C7752"/>
              </a:solidFill>
              <a:latin typeface="29LT Zarid Sans AL Medium" panose="00000600000000000000" pitchFamily="50" charset="-78"/>
              <a:cs typeface="29LT Zarid Sans AL Medium" panose="00000600000000000000" pitchFamily="50" charset="-78"/>
            </a:endParaRPr>
          </a:p>
          <a:p>
            <a:pPr algn="justLow" rtl="1"/>
            <a:r>
              <a:rPr lang="fa-IR" sz="2400" dirty="0">
                <a:solidFill>
                  <a:srgbClr val="9C7752"/>
                </a:solidFill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توضیحات: </a:t>
            </a:r>
            <a:r>
              <a:rPr lang="fa-IR" sz="2400" dirty="0"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پیامبر وظیفه دارد که انسان‌ها را هدایت کند و به سمت راه راست دعوت نماید. اما این وظیفه به معنای پاسخگویی به تک تک افراد نیست.</a:t>
            </a:r>
          </a:p>
        </p:txBody>
      </p:sp>
    </p:spTree>
    <p:extLst>
      <p:ext uri="{BB962C8B-B14F-4D97-AF65-F5344CB8AC3E}">
        <p14:creationId xmlns:p14="http://schemas.microsoft.com/office/powerpoint/2010/main" val="1350606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0481EB-9F74-C134-DB4D-88311BC52B4F}"/>
              </a:ext>
            </a:extLst>
          </p:cNvPr>
          <p:cNvSpPr/>
          <p:nvPr/>
        </p:nvSpPr>
        <p:spPr>
          <a:xfrm>
            <a:off x="1131376" y="712922"/>
            <a:ext cx="9590897" cy="4754880"/>
          </a:xfrm>
          <a:prstGeom prst="roundRect">
            <a:avLst>
              <a:gd name="adj" fmla="val 1552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CDBE1-684B-3C8D-3124-C5F559E3C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0" b="-320"/>
          <a:stretch/>
        </p:blipFill>
        <p:spPr>
          <a:xfrm>
            <a:off x="7671343" y="692185"/>
            <a:ext cx="3232043" cy="4773478"/>
          </a:xfrm>
          <a:prstGeom prst="roundRect">
            <a:avLst>
              <a:gd name="adj" fmla="val 17057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26B953A3-4EE9-B1FA-BF29-9D32D4AD6C5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1547D65E-EEA1-0D72-EA5F-2FB2F1A8D8E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  <a:extLst>
              <a:ext uri="{FF2B5EF4-FFF2-40B4-BE49-F238E27FC236}">
                <a16:creationId xmlns:a16="http://schemas.microsoft.com/office/drawing/2014/main" id="{76BEA12C-34A8-10F6-4021-EB2C3C5DC4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640569-89FD-5AA7-51A2-7C9FE5EC2671}"/>
              </a:ext>
            </a:extLst>
          </p:cNvPr>
          <p:cNvSpPr txBox="1"/>
          <p:nvPr/>
        </p:nvSpPr>
        <p:spPr>
          <a:xfrm>
            <a:off x="1463845" y="980906"/>
            <a:ext cx="5875029" cy="42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3200" kern="100" dirty="0">
                <a:solidFill>
                  <a:srgbClr val="9C7752"/>
                </a:solidFill>
                <a:effectLst/>
                <a:latin typeface="Lalezar" panose="00000500000000000000" pitchFamily="2" charset="-78"/>
                <a:ea typeface="Calibri" panose="020F0502020204030204" pitchFamily="34" charset="0"/>
                <a:cs typeface="Lalezar" panose="00000500000000000000" pitchFamily="2" charset="-78"/>
              </a:rPr>
              <a:t>ولایت و تأثیر آن بر جامعه</a:t>
            </a: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a-IR" sz="1100" kern="100" dirty="0">
              <a:solidFill>
                <a:srgbClr val="9C7752"/>
              </a:solidFill>
              <a:effectLst/>
              <a:latin typeface="Lalezar" panose="00000500000000000000" pitchFamily="2" charset="-78"/>
              <a:ea typeface="Calibri" panose="020F0502020204030204" pitchFamily="34" charset="0"/>
              <a:cs typeface="Lalezar" panose="00000500000000000000" pitchFamily="2" charset="-78"/>
            </a:endParaRP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kern="10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"إِنَّمَا وَلِيُّكُمُ ٱللَّهُ وَرَسُولُهُ وَٱلَّذِينَ ءَامَنُواْ </a:t>
            </a: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kern="100" dirty="0"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ٱلَّذِينَ يُقِيمُونَ ٱلصَّلَاةَ وَيُؤْتُونَ ٱلزَّكَٰةَ وَهُمْ رَٰكِعُونَ"</a:t>
            </a:r>
            <a:endParaRPr lang="fa-IR" sz="1000" kern="100" dirty="0">
              <a:effectLst/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0" marR="0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(سوره مائده، آیه 55)</a:t>
            </a: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kern="100" dirty="0">
                <a:solidFill>
                  <a:srgbClr val="00B05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ولی شما تنها خداوند و رسول او و کسانی هستند که ایمان آورده‌اند، کسانی که نماز می‌خوانند و زکات می‌دهند و در حال رکوع هستند. </a:t>
            </a: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fa-IR" sz="1000" kern="100" dirty="0">
              <a:solidFill>
                <a:srgbClr val="00B05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marR="0" algn="justLow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000" kern="100" dirty="0">
                <a:solidFill>
                  <a:srgbClr val="9C7752"/>
                </a:solidFill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توضیحات: </a:t>
            </a:r>
            <a:r>
              <a:rPr lang="fa-IR" sz="2000" kern="100" dirty="0">
                <a:effectLst/>
                <a:latin typeface="29LT Zarid Sans AL Medium" panose="00000600000000000000" pitchFamily="50" charset="-78"/>
                <a:ea typeface="Calibri" panose="020F0502020204030204" pitchFamily="34" charset="0"/>
                <a:cs typeface="29LT Zarid Sans AL Medium" panose="00000600000000000000" pitchFamily="50" charset="-78"/>
              </a:rPr>
              <a:t>ولایت به معنای پیوستگی افراد به ولی خدا است، و پیروی از ولی به معنای رعایت اصول ایمانی و اخلاقی در جامعه است.</a:t>
            </a:r>
          </a:p>
        </p:txBody>
      </p:sp>
    </p:spTree>
    <p:extLst>
      <p:ext uri="{BB962C8B-B14F-4D97-AF65-F5344CB8AC3E}">
        <p14:creationId xmlns:p14="http://schemas.microsoft.com/office/powerpoint/2010/main" val="3907935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C246B8-3627-888D-CAC7-9ECAB26FEDB6}"/>
              </a:ext>
            </a:extLst>
          </p:cNvPr>
          <p:cNvSpPr/>
          <p:nvPr/>
        </p:nvSpPr>
        <p:spPr>
          <a:xfrm>
            <a:off x="836907" y="712923"/>
            <a:ext cx="10147837" cy="4773478"/>
          </a:xfrm>
          <a:prstGeom prst="roundRect">
            <a:avLst>
              <a:gd name="adj" fmla="val 1100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34ABC-90D1-0767-1D46-6EECB7777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r="5564" b="22860"/>
          <a:stretch/>
        </p:blipFill>
        <p:spPr>
          <a:xfrm>
            <a:off x="8268346" y="712923"/>
            <a:ext cx="3086747" cy="4773478"/>
          </a:xfrm>
          <a:prstGeom prst="roundRect">
            <a:avLst>
              <a:gd name="adj" fmla="val 19733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30DAEA56-EF3A-A421-48E5-71F591398E2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0857ED48-494E-8A22-45A0-6781D655B5E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  <a:extLst>
              <a:ext uri="{FF2B5EF4-FFF2-40B4-BE49-F238E27FC236}">
                <a16:creationId xmlns:a16="http://schemas.microsoft.com/office/drawing/2014/main" id="{6290AF71-3F98-FDD8-0B41-D4D91E613D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6FB2C8-04BE-BC3D-CF18-DF5CA33798C3}"/>
              </a:ext>
            </a:extLst>
          </p:cNvPr>
          <p:cNvSpPr txBox="1"/>
          <p:nvPr/>
        </p:nvSpPr>
        <p:spPr>
          <a:xfrm>
            <a:off x="1038385" y="1371599"/>
            <a:ext cx="702848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dirty="0">
                <a:solidFill>
                  <a:srgbClr val="9C7752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عامل تضعیف ولایت</a:t>
            </a:r>
          </a:p>
          <a:p>
            <a:pPr algn="ctr" rtl="1"/>
            <a:endParaRPr lang="fa-IR" sz="1000" dirty="0">
              <a:solidFill>
                <a:srgbClr val="9C7752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  <a:p>
            <a:pPr algn="ctr" rtl="1"/>
            <a:r>
              <a:rPr lang="fa-IR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"وَلَا تَكُونُوا۟ كَٱلَّذِينَ نَسُوا۟ ٱللَّهَ فَأَنسَٰهُمْ أَنفُسَهُمْ ۚ أُو۟لَـٰٓئِكَ هُمُ ٱلْفَٰسِقُونَ"</a:t>
            </a:r>
          </a:p>
          <a:p>
            <a:pPr rtl="1"/>
            <a:r>
              <a:rPr lang="fa-IR" sz="2000" dirty="0"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(سوره حشر، آیه 19)</a:t>
            </a:r>
          </a:p>
          <a:p>
            <a:pPr algn="ctr" rtl="1"/>
            <a:r>
              <a:rPr lang="fa-IR" sz="24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مانند کسانی نباشید که خدا را فراموش کردند، پس خدا آنها را از یاد خودشان انداخت. آنان فاسق هستند. </a:t>
            </a:r>
          </a:p>
          <a:p>
            <a:pPr algn="ctr" rtl="1"/>
            <a:endParaRPr lang="fa-IR" sz="2400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Low" rtl="1"/>
            <a:r>
              <a:rPr lang="fa-IR" sz="2800" dirty="0">
                <a:solidFill>
                  <a:srgbClr val="9C7752"/>
                </a:solidFill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توضیحات: </a:t>
            </a:r>
            <a:r>
              <a:rPr lang="fa-IR" sz="2800" dirty="0"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تضعیف ولایت در جامعه ناشی از فراموشی و بی‌توجهی به دستورات خدا و پیامبر است.</a:t>
            </a:r>
          </a:p>
        </p:txBody>
      </p:sp>
    </p:spTree>
    <p:extLst>
      <p:ext uri="{BB962C8B-B14F-4D97-AF65-F5344CB8AC3E}">
        <p14:creationId xmlns:p14="http://schemas.microsoft.com/office/powerpoint/2010/main" val="3123569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89A6E5D-5731-0CF0-2E64-431C319C8C96}"/>
              </a:ext>
            </a:extLst>
          </p:cNvPr>
          <p:cNvSpPr/>
          <p:nvPr/>
        </p:nvSpPr>
        <p:spPr>
          <a:xfrm>
            <a:off x="1317355" y="712921"/>
            <a:ext cx="9655445" cy="4773479"/>
          </a:xfrm>
          <a:prstGeom prst="roundRect">
            <a:avLst>
              <a:gd name="adj" fmla="val 1266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02365-D13D-1659-3A40-2923B76D7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" b="57"/>
          <a:stretch/>
        </p:blipFill>
        <p:spPr>
          <a:xfrm>
            <a:off x="7965212" y="712922"/>
            <a:ext cx="3177153" cy="4773478"/>
          </a:xfrm>
          <a:prstGeom prst="roundRect">
            <a:avLst>
              <a:gd name="adj" fmla="val 20732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427237CE-DCB2-B8C2-521A-806630B5E21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7FB69402-50FF-5597-B7BF-7F7BBA7696B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  <a:extLst>
              <a:ext uri="{FF2B5EF4-FFF2-40B4-BE49-F238E27FC236}">
                <a16:creationId xmlns:a16="http://schemas.microsoft.com/office/drawing/2014/main" id="{9108671A-C282-B78F-082E-3781F05A33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72D0BA-5FC5-82C6-7B64-6B1D3CCC55A1}"/>
              </a:ext>
            </a:extLst>
          </p:cNvPr>
          <p:cNvSpPr txBox="1"/>
          <p:nvPr/>
        </p:nvSpPr>
        <p:spPr>
          <a:xfrm>
            <a:off x="1627917" y="1191445"/>
            <a:ext cx="616773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dirty="0">
                <a:solidFill>
                  <a:srgbClr val="9C7752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عمل به ولایت در جامعه</a:t>
            </a:r>
          </a:p>
          <a:p>
            <a:pPr algn="ctr" rtl="1"/>
            <a:endParaRPr lang="fa-IR" sz="1000" dirty="0">
              <a:solidFill>
                <a:srgbClr val="9C7752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  <a:p>
            <a:pPr algn="ctr" rtl="1"/>
            <a:r>
              <a:rPr lang="fa-IR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"وَمَن يُطِعِ ٱللَّهَ وَرَسُولَهُ فَأُو۟لَـٰٓئِكَ مَعَ ٱلَّذِينَ أَنْعَمَ ٱللَّهُ عَلَيْهِمْ </a:t>
            </a:r>
          </a:p>
          <a:p>
            <a:pPr algn="ctr" rtl="1"/>
            <a:r>
              <a:rPr lang="fa-IR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مِنَ ٱلنَّبِيِّينَ وَٱلصِّدِّيقِينَ وَٱلشُّهَدَآءِ وَٱلصَّٰلِحِينَ ۗ وَحَسُنَ أُو۟لَـٰٓئِكَ رَفِيقًۭا"</a:t>
            </a:r>
          </a:p>
          <a:p>
            <a:pPr rtl="1"/>
            <a:r>
              <a:rPr lang="fa-IR" sz="2000" dirty="0"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(سوره نساء، آیه 69)</a:t>
            </a:r>
          </a:p>
          <a:p>
            <a:pPr algn="ctr" rtl="1"/>
            <a:r>
              <a:rPr lang="fa-IR" dirty="0">
                <a:solidFill>
                  <a:srgbClr val="00B050"/>
                </a:solidFill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و کسانی که از خدا و رسولش اطاعت می‌کنند، در کنار کسانی خواهند بود </a:t>
            </a:r>
          </a:p>
          <a:p>
            <a:pPr algn="ctr" rtl="1"/>
            <a:r>
              <a:rPr lang="fa-IR" dirty="0">
                <a:solidFill>
                  <a:srgbClr val="00B050"/>
                </a:solidFill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که خداوند بر آنها نعمت داده است، از پیامبران و صدیقین و شهدا و صالحین. </a:t>
            </a:r>
          </a:p>
          <a:p>
            <a:pPr algn="ctr" rtl="1"/>
            <a:r>
              <a:rPr lang="fa-IR" dirty="0">
                <a:solidFill>
                  <a:srgbClr val="00B050"/>
                </a:solidFill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و چه نیکو رفقای همراهی هستند</a:t>
            </a:r>
            <a:r>
              <a:rPr lang="fa-IR" dirty="0"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.</a:t>
            </a:r>
          </a:p>
          <a:p>
            <a:pPr rtl="1"/>
            <a:r>
              <a:rPr lang="fa-IR" dirty="0"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 </a:t>
            </a:r>
          </a:p>
          <a:p>
            <a:pPr algn="justLow" rtl="1"/>
            <a:r>
              <a:rPr lang="fa-IR" sz="2800" dirty="0">
                <a:solidFill>
                  <a:srgbClr val="9C7752"/>
                </a:solidFill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توضیحات: </a:t>
            </a:r>
            <a:r>
              <a:rPr lang="fa-IR" sz="2800" dirty="0"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عمل به ولایت به معنای پیروی از دستورات ولی است و این پیروی انسان را به کمال می‌رساند.</a:t>
            </a:r>
          </a:p>
        </p:txBody>
      </p:sp>
    </p:spTree>
    <p:extLst>
      <p:ext uri="{BB962C8B-B14F-4D97-AF65-F5344CB8AC3E}">
        <p14:creationId xmlns:p14="http://schemas.microsoft.com/office/powerpoint/2010/main" val="925719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F45DD2-2788-3371-265A-32440E23EB6D}"/>
              </a:ext>
            </a:extLst>
          </p:cNvPr>
          <p:cNvSpPr/>
          <p:nvPr/>
        </p:nvSpPr>
        <p:spPr>
          <a:xfrm>
            <a:off x="1390943" y="545157"/>
            <a:ext cx="1770642" cy="5007589"/>
          </a:xfrm>
          <a:prstGeom prst="roundRect">
            <a:avLst>
              <a:gd name="adj" fmla="val 50000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C27F3145-5EDD-8CDD-C43B-52F3317746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7" t="451" r="18735" b="-451"/>
          <a:stretch/>
        </p:blipFill>
        <p:spPr>
          <a:xfrm>
            <a:off x="1453103" y="712922"/>
            <a:ext cx="1646323" cy="477347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74A945-262E-0614-5438-7B39920764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7" r="28195"/>
          <a:stretch/>
        </p:blipFill>
        <p:spPr>
          <a:xfrm>
            <a:off x="3993742" y="662213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696B0D-BC0A-94FA-B82C-987CC39842E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r="19408"/>
          <a:stretch/>
        </p:blipFill>
        <p:spPr>
          <a:xfrm>
            <a:off x="9016428" y="662213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BBB92B-6FD5-81EB-D22D-C2AAC264C3D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r="32756"/>
          <a:stretch/>
        </p:blipFill>
        <p:spPr>
          <a:xfrm>
            <a:off x="6495320" y="662213"/>
            <a:ext cx="1646321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5" name="Oval 14">
            <a:hlinkClick r:id="rId9" action="ppaction://hlinksldjump"/>
            <a:extLst>
              <a:ext uri="{FF2B5EF4-FFF2-40B4-BE49-F238E27FC236}">
                <a16:creationId xmlns:a16="http://schemas.microsoft.com/office/drawing/2014/main" id="{82B26F3E-E915-419F-6DBF-2FFF8FF11A40}"/>
              </a:ext>
            </a:extLst>
          </p:cNvPr>
          <p:cNvSpPr/>
          <p:nvPr/>
        </p:nvSpPr>
        <p:spPr>
          <a:xfrm>
            <a:off x="5155216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:a16="http://schemas.microsoft.com/office/drawing/2014/main" id="{5A7D341E-2ED3-CC89-816D-3B7C80201C7E}"/>
              </a:ext>
            </a:extLst>
          </p:cNvPr>
          <p:cNvSpPr/>
          <p:nvPr/>
        </p:nvSpPr>
        <p:spPr>
          <a:xfrm>
            <a:off x="4920020" y="6012907"/>
            <a:ext cx="182880" cy="1828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hlinkClick r:id="rId11" action="ppaction://hlinksldjump"/>
            <a:extLst>
              <a:ext uri="{FF2B5EF4-FFF2-40B4-BE49-F238E27FC236}">
                <a16:creationId xmlns:a16="http://schemas.microsoft.com/office/drawing/2014/main" id="{A61E7E31-1C36-7018-FFBE-0C85B78E3B45}"/>
              </a:ext>
            </a:extLst>
          </p:cNvPr>
          <p:cNvSpPr/>
          <p:nvPr/>
        </p:nvSpPr>
        <p:spPr>
          <a:xfrm>
            <a:off x="5390412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hlinkClick r:id="rId12" action="ppaction://hlinksldjump"/>
            <a:extLst>
              <a:ext uri="{FF2B5EF4-FFF2-40B4-BE49-F238E27FC236}">
                <a16:creationId xmlns:a16="http://schemas.microsoft.com/office/drawing/2014/main" id="{93CC33EE-95D8-7B50-D44E-8363477AFD93}"/>
              </a:ext>
            </a:extLst>
          </p:cNvPr>
          <p:cNvSpPr/>
          <p:nvPr/>
        </p:nvSpPr>
        <p:spPr>
          <a:xfrm>
            <a:off x="562560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hlinkClick r:id="rId13" action="ppaction://hlinksldjump"/>
            <a:extLst>
              <a:ext uri="{FF2B5EF4-FFF2-40B4-BE49-F238E27FC236}">
                <a16:creationId xmlns:a16="http://schemas.microsoft.com/office/drawing/2014/main" id="{8CBE4C48-073F-3CFF-134F-AA39AE151A22}"/>
              </a:ext>
            </a:extLst>
          </p:cNvPr>
          <p:cNvSpPr/>
          <p:nvPr/>
        </p:nvSpPr>
        <p:spPr>
          <a:xfrm>
            <a:off x="58608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hlinkClick r:id="rId14" action="ppaction://hlinksldjump"/>
            <a:extLst>
              <a:ext uri="{FF2B5EF4-FFF2-40B4-BE49-F238E27FC236}">
                <a16:creationId xmlns:a16="http://schemas.microsoft.com/office/drawing/2014/main" id="{BAC0AF41-44A1-8B15-502F-88F1ED42902B}"/>
              </a:ext>
            </a:extLst>
          </p:cNvPr>
          <p:cNvSpPr/>
          <p:nvPr/>
        </p:nvSpPr>
        <p:spPr>
          <a:xfrm>
            <a:off x="6096000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hlinkClick r:id="rId15" action="ppaction://hlinksldjump"/>
            <a:extLst>
              <a:ext uri="{FF2B5EF4-FFF2-40B4-BE49-F238E27FC236}">
                <a16:creationId xmlns:a16="http://schemas.microsoft.com/office/drawing/2014/main" id="{B36E9B6E-C177-759B-EAE4-FC596D34805D}"/>
              </a:ext>
            </a:extLst>
          </p:cNvPr>
          <p:cNvSpPr/>
          <p:nvPr/>
        </p:nvSpPr>
        <p:spPr>
          <a:xfrm>
            <a:off x="6331196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hlinkClick r:id="rId16" action="ppaction://hlinksldjump"/>
            <a:extLst>
              <a:ext uri="{FF2B5EF4-FFF2-40B4-BE49-F238E27FC236}">
                <a16:creationId xmlns:a16="http://schemas.microsoft.com/office/drawing/2014/main" id="{D5DB7743-4A36-8B60-AF5C-711CEC8A40A3}"/>
              </a:ext>
            </a:extLst>
          </p:cNvPr>
          <p:cNvSpPr/>
          <p:nvPr/>
        </p:nvSpPr>
        <p:spPr>
          <a:xfrm>
            <a:off x="6566392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hlinkClick r:id="rId17" action="ppaction://hlinksldjump"/>
            <a:extLst>
              <a:ext uri="{FF2B5EF4-FFF2-40B4-BE49-F238E27FC236}">
                <a16:creationId xmlns:a16="http://schemas.microsoft.com/office/drawing/2014/main" id="{2DA3D680-6881-FC3E-2556-53630703126D}"/>
              </a:ext>
            </a:extLst>
          </p:cNvPr>
          <p:cNvSpPr/>
          <p:nvPr/>
        </p:nvSpPr>
        <p:spPr>
          <a:xfrm>
            <a:off x="680158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hlinkClick r:id="rId18" action="ppaction://hlinksldjump"/>
            <a:extLst>
              <a:ext uri="{FF2B5EF4-FFF2-40B4-BE49-F238E27FC236}">
                <a16:creationId xmlns:a16="http://schemas.microsoft.com/office/drawing/2014/main" id="{6426F276-6489-C665-55A9-77644743918F}"/>
              </a:ext>
            </a:extLst>
          </p:cNvPr>
          <p:cNvSpPr/>
          <p:nvPr/>
        </p:nvSpPr>
        <p:spPr>
          <a:xfrm>
            <a:off x="703678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EB23A9-9A37-669E-C9D9-1DCB46532CC9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4" r="28444"/>
          <a:stretch/>
        </p:blipFill>
        <p:spPr>
          <a:xfrm>
            <a:off x="12379729" y="647700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D5992A-D2C1-BA50-27AD-0AC5C34FEBB6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r="18979"/>
          <a:stretch/>
        </p:blipFill>
        <p:spPr>
          <a:xfrm>
            <a:off x="12946954" y="647700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3A1D12E-C37D-89B6-14C8-E1275EDF2C2A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r="19354"/>
          <a:stretch/>
        </p:blipFill>
        <p:spPr>
          <a:xfrm>
            <a:off x="13514179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DDA710-B546-5263-D50D-4DAFEC03F86C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1" r="24061"/>
          <a:stretch/>
        </p:blipFill>
        <p:spPr>
          <a:xfrm>
            <a:off x="14026051" y="647700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1D0FB7-6F1B-74DF-595B-3ED8762B0E6B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4" r="28444"/>
          <a:stretch/>
        </p:blipFill>
        <p:spPr>
          <a:xfrm>
            <a:off x="14593276" y="662212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FE2461-24FC-CFA5-8869-832B0E0D669A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r="19343"/>
          <a:stretch/>
        </p:blipFill>
        <p:spPr>
          <a:xfrm>
            <a:off x="15132825" y="662212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28A93E-88B6-A5B4-5689-DC3E072941E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pic>
        <p:nvPicPr>
          <p:cNvPr id="8" name="Picture 7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1B69C9F5-C603-7469-97F8-43BC4EF8EF9E}"/>
              </a:ext>
            </a:extLst>
          </p:cNvPr>
          <p:cNvPicPr>
            <a:picLocks noChangeAspect="1"/>
          </p:cNvPicPr>
          <p:nvPr/>
        </p:nvPicPr>
        <p:blipFill>
          <a:blip r:embed="rId2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10" name="Picture 9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5768123F-2E73-9775-B16A-07EE59732CF4}"/>
              </a:ext>
            </a:extLst>
          </p:cNvPr>
          <p:cNvPicPr>
            <a:picLocks noChangeAspect="1"/>
          </p:cNvPicPr>
          <p:nvPr/>
        </p:nvPicPr>
        <p:blipFill>
          <a:blip r:embed="rId2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04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F574C2-DCF9-7D00-4E52-F772C3F4D72D}"/>
              </a:ext>
            </a:extLst>
          </p:cNvPr>
          <p:cNvSpPr/>
          <p:nvPr/>
        </p:nvSpPr>
        <p:spPr>
          <a:xfrm>
            <a:off x="1115878" y="689609"/>
            <a:ext cx="9934414" cy="4754880"/>
          </a:xfrm>
          <a:prstGeom prst="roundRect">
            <a:avLst>
              <a:gd name="adj" fmla="val 1394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A41956-ACD2-ED89-2EE6-C72E08856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5" b="6403"/>
          <a:stretch/>
        </p:blipFill>
        <p:spPr>
          <a:xfrm>
            <a:off x="884970" y="680310"/>
            <a:ext cx="4069844" cy="4773478"/>
          </a:xfrm>
          <a:prstGeom prst="roundRect">
            <a:avLst>
              <a:gd name="adj" fmla="val 15346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10" name="Picture 9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D9EA5946-EB17-F7F0-BC6E-E5A1073CA8B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11" name="Picture 10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7624384C-B9CD-024C-B4BE-FA0487371B6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  <a:extLst>
              <a:ext uri="{FF2B5EF4-FFF2-40B4-BE49-F238E27FC236}">
                <a16:creationId xmlns:a16="http://schemas.microsoft.com/office/drawing/2014/main" id="{F5EE5EE9-CBF0-1990-5941-E9A71734D1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5CA7-2B68-31F8-E6E3-8E6A7724C560}"/>
              </a:ext>
            </a:extLst>
          </p:cNvPr>
          <p:cNvSpPr txBox="1"/>
          <p:nvPr/>
        </p:nvSpPr>
        <p:spPr>
          <a:xfrm>
            <a:off x="5245469" y="1020335"/>
            <a:ext cx="55141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dirty="0">
                <a:solidFill>
                  <a:srgbClr val="9C7752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مرزبندی با دشمنان</a:t>
            </a:r>
          </a:p>
          <a:p>
            <a:pPr algn="ctr" rtl="1"/>
            <a:endParaRPr lang="fa-IR" sz="1000" dirty="0">
              <a:solidFill>
                <a:srgbClr val="9C7752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  <a:p>
            <a:pPr algn="ctr" rtl="1"/>
            <a:r>
              <a:rPr lang="fa-IR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"يَا أَيُّهَا الَّذِينَ آمَنُوا۟ لَا تَتَّخِذُوا۟ عَدُوِّي وَعَدُوَّكُمْ أَوۡلِيَآءَ تُؤۡتُونَ إِلَيْهِم بِالْمَوَدَّةِ"</a:t>
            </a:r>
          </a:p>
          <a:p>
            <a:pPr rtl="1"/>
            <a:r>
              <a:rPr lang="fa-IR" sz="2000" dirty="0"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(سوره ممتحنه، آیه 1)</a:t>
            </a:r>
          </a:p>
          <a:p>
            <a:pPr algn="ctr" rtl="1"/>
            <a:r>
              <a:rPr lang="fa-IR" sz="2300" dirty="0">
                <a:solidFill>
                  <a:srgbClr val="00B050"/>
                </a:solidFill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ای کسانی که ایمان آورده‌اید، دشمن من و دشمن خودتان را به عنوان دوستان خود انتخاب نکنید. </a:t>
            </a:r>
          </a:p>
          <a:p>
            <a:pPr algn="ctr" rtl="1"/>
            <a:endParaRPr lang="fa-IR" sz="2300" dirty="0">
              <a:solidFill>
                <a:srgbClr val="00B050"/>
              </a:solidFill>
              <a:latin typeface="29LT Zarid Sans AL Medium" panose="00000600000000000000" pitchFamily="50" charset="-78"/>
              <a:cs typeface="29LT Zarid Sans AL Medium" panose="00000600000000000000" pitchFamily="50" charset="-78"/>
            </a:endParaRPr>
          </a:p>
          <a:p>
            <a:pPr algn="justLow" rtl="1"/>
            <a:r>
              <a:rPr lang="fa-IR" sz="2300" dirty="0">
                <a:solidFill>
                  <a:srgbClr val="9C7752"/>
                </a:solidFill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توضیحات: </a:t>
            </a:r>
            <a:r>
              <a:rPr lang="fa-IR" sz="2300" dirty="0"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مرزبندی با دشمنان از اصول اساسی ولایت است، زیرا هیچ ارتباطی با دشمنان اسلام نباید وجود داشته باشد.</a:t>
            </a:r>
          </a:p>
        </p:txBody>
      </p:sp>
    </p:spTree>
    <p:extLst>
      <p:ext uri="{BB962C8B-B14F-4D97-AF65-F5344CB8AC3E}">
        <p14:creationId xmlns:p14="http://schemas.microsoft.com/office/powerpoint/2010/main" val="663955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D7CEA6-3EAF-939C-B1ED-8F8C0723893B}"/>
              </a:ext>
            </a:extLst>
          </p:cNvPr>
          <p:cNvSpPr/>
          <p:nvPr/>
        </p:nvSpPr>
        <p:spPr>
          <a:xfrm>
            <a:off x="1343186" y="712922"/>
            <a:ext cx="9707105" cy="4773478"/>
          </a:xfrm>
          <a:prstGeom prst="roundRect">
            <a:avLst>
              <a:gd name="adj" fmla="val 1314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6A37DE-D3C2-DEFA-E85B-37D61454E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0" b="26862"/>
          <a:stretch/>
        </p:blipFill>
        <p:spPr>
          <a:xfrm>
            <a:off x="1127139" y="712922"/>
            <a:ext cx="4333067" cy="4773478"/>
          </a:xfrm>
          <a:prstGeom prst="roundRect">
            <a:avLst>
              <a:gd name="adj" fmla="val 16447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98D0D2CF-D3F3-E8EF-E89A-E37D904A517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C1032CFC-F910-6ED1-01C6-CB9DFF1C583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  <a:extLst>
              <a:ext uri="{FF2B5EF4-FFF2-40B4-BE49-F238E27FC236}">
                <a16:creationId xmlns:a16="http://schemas.microsoft.com/office/drawing/2014/main" id="{3BA3AAD5-7ADF-3A15-C9D9-DC17B8CEB1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584D74-F0D8-FF32-7806-7A50F329B8FB}"/>
              </a:ext>
            </a:extLst>
          </p:cNvPr>
          <p:cNvSpPr txBox="1"/>
          <p:nvPr/>
        </p:nvSpPr>
        <p:spPr>
          <a:xfrm>
            <a:off x="5693411" y="1345334"/>
            <a:ext cx="512993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9C7752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تلاش برای تحقق اهداف انبیا</a:t>
            </a:r>
          </a:p>
          <a:p>
            <a:pPr algn="ctr" rtl="1"/>
            <a:endParaRPr lang="fa-IR" sz="1000" dirty="0">
              <a:solidFill>
                <a:srgbClr val="9C7752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  <a:p>
            <a:pPr algn="ctr" rtl="1"/>
            <a:endParaRPr lang="fa-IR" sz="1000" dirty="0">
              <a:solidFill>
                <a:srgbClr val="9C7752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  <a:p>
            <a:pPr algn="ctr" rtl="1"/>
            <a:endParaRPr lang="fa-IR" sz="1000" dirty="0">
              <a:solidFill>
                <a:srgbClr val="9C7752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  <a:p>
            <a:pPr algn="ctr" rtl="1"/>
            <a:r>
              <a:rPr lang="fa-IR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"وَقُلِ اعْمَلُوا۟ فَسَيَرَى ٱللَّهُ عَمَلَكُمْ وَرَسُولُهُ وَٱلْمُؤْمِنُونَ"</a:t>
            </a:r>
          </a:p>
          <a:p>
            <a:pPr rtl="1"/>
            <a:r>
              <a:rPr lang="fa-IR" sz="2000" dirty="0"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(سوره توبه، آیه 105)</a:t>
            </a:r>
          </a:p>
          <a:p>
            <a:pPr algn="ctr" rtl="1"/>
            <a:r>
              <a:rPr lang="fa-IR" sz="2000" dirty="0">
                <a:solidFill>
                  <a:srgbClr val="00B050"/>
                </a:solidFill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بگو: عمل کنید، پس خداوند، رسول او </a:t>
            </a:r>
          </a:p>
          <a:p>
            <a:pPr algn="ctr" rtl="1"/>
            <a:r>
              <a:rPr lang="fa-IR" sz="2000" dirty="0">
                <a:solidFill>
                  <a:srgbClr val="00B050"/>
                </a:solidFill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و مؤمنین عمل شما را خواهند دید. </a:t>
            </a:r>
          </a:p>
          <a:p>
            <a:pPr algn="ctr" rtl="1"/>
            <a:endParaRPr lang="fa-IR" sz="1000" dirty="0">
              <a:solidFill>
                <a:srgbClr val="00B050"/>
              </a:solidFill>
              <a:latin typeface="29LT Zarid Sans AL Medium" panose="00000600000000000000" pitchFamily="50" charset="-78"/>
              <a:cs typeface="29LT Zarid Sans AL Medium" panose="00000600000000000000" pitchFamily="50" charset="-78"/>
            </a:endParaRPr>
          </a:p>
          <a:p>
            <a:pPr algn="ctr" rtl="1"/>
            <a:endParaRPr lang="fa-IR" sz="1000" dirty="0">
              <a:solidFill>
                <a:srgbClr val="00B050"/>
              </a:solidFill>
              <a:latin typeface="29LT Zarid Sans AL Medium" panose="00000600000000000000" pitchFamily="50" charset="-78"/>
              <a:cs typeface="29LT Zarid Sans AL Medium" panose="00000600000000000000" pitchFamily="50" charset="-78"/>
            </a:endParaRPr>
          </a:p>
          <a:p>
            <a:pPr algn="ctr" rtl="1"/>
            <a:r>
              <a:rPr lang="fa-IR" sz="2800" dirty="0">
                <a:solidFill>
                  <a:srgbClr val="9C7752"/>
                </a:solidFill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توضیحات: </a:t>
            </a:r>
            <a:r>
              <a:rPr lang="fa-IR" sz="2800" dirty="0"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عمل کردن در راستای اهداف انبیا و تحقق این اهداف از وظایف هر مسلمان است.</a:t>
            </a:r>
          </a:p>
        </p:txBody>
      </p:sp>
    </p:spTree>
    <p:extLst>
      <p:ext uri="{BB962C8B-B14F-4D97-AF65-F5344CB8AC3E}">
        <p14:creationId xmlns:p14="http://schemas.microsoft.com/office/powerpoint/2010/main" val="676838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4DFEEA-988F-E79C-A789-9F103961679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24" y="4500195"/>
            <a:ext cx="1432212" cy="1432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07A784-1717-5CBC-A2F7-AF951DD7040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91" y="4874338"/>
            <a:ext cx="685466" cy="683926"/>
          </a:xfrm>
          <a:prstGeom prst="rect">
            <a:avLst/>
          </a:prstGeom>
        </p:spPr>
      </p:pic>
      <p:sp>
        <p:nvSpPr>
          <p:cNvPr id="6" name="Google Shape;28;p1">
            <a:extLst>
              <a:ext uri="{FF2B5EF4-FFF2-40B4-BE49-F238E27FC236}">
                <a16:creationId xmlns:a16="http://schemas.microsoft.com/office/drawing/2014/main" id="{C0AD54C8-FA60-FA36-8817-C4DC9C805B19}"/>
              </a:ext>
            </a:extLst>
          </p:cNvPr>
          <p:cNvSpPr/>
          <p:nvPr/>
        </p:nvSpPr>
        <p:spPr>
          <a:xfrm>
            <a:off x="2381261" y="3442126"/>
            <a:ext cx="2868593" cy="143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b="1" dirty="0">
                <a:solidFill>
                  <a:schemeClr val="bg1"/>
                </a:solidFill>
                <a:latin typeface="Lalezar" panose="00000500000000000000" pitchFamily="2" charset="-78"/>
                <a:ea typeface="Calibri"/>
                <a:cs typeface="Lalezar" panose="00000500000000000000" pitchFamily="2" charset="-78"/>
                <a:sym typeface="Yeseva One"/>
              </a:rPr>
              <a:t>با سپــــاس </a:t>
            </a:r>
          </a:p>
          <a:p>
            <a:pPr marL="0" marR="0" lvl="0" indent="0" algn="ct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b="1" dirty="0">
                <a:solidFill>
                  <a:schemeClr val="bg1"/>
                </a:solidFill>
                <a:latin typeface="Lalezar" panose="00000500000000000000" pitchFamily="2" charset="-78"/>
                <a:ea typeface="Calibri"/>
                <a:cs typeface="Lalezar" panose="00000500000000000000" pitchFamily="2" charset="-78"/>
                <a:sym typeface="Yeseva One"/>
              </a:rPr>
              <a:t>از توجه شما</a:t>
            </a:r>
            <a:endParaRPr lang="fa-IR" sz="3600" b="1" i="0" u="none" strike="noStrike" cap="none" dirty="0">
              <a:solidFill>
                <a:schemeClr val="bg1"/>
              </a:solidFill>
              <a:latin typeface="Lalezar" panose="00000500000000000000" pitchFamily="2" charset="-78"/>
              <a:ea typeface="Calibri"/>
              <a:cs typeface="Lalezar" panose="00000500000000000000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825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F45DD2-2788-3371-265A-32440E23EB6D}"/>
              </a:ext>
            </a:extLst>
          </p:cNvPr>
          <p:cNvSpPr/>
          <p:nvPr/>
        </p:nvSpPr>
        <p:spPr>
          <a:xfrm>
            <a:off x="3931084" y="559670"/>
            <a:ext cx="1770642" cy="5007589"/>
          </a:xfrm>
          <a:prstGeom prst="roundRect">
            <a:avLst>
              <a:gd name="adj" fmla="val 50000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F3145-5EDD-8CDD-C43B-52F3317746F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7" t="353" r="18735" b="-353"/>
          <a:stretch/>
        </p:blipFill>
        <p:spPr>
          <a:xfrm>
            <a:off x="1453103" y="712922"/>
            <a:ext cx="1646323" cy="477347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6A74A945-262E-0614-5438-7B39920764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9" r="28163"/>
          <a:stretch/>
        </p:blipFill>
        <p:spPr>
          <a:xfrm>
            <a:off x="3993742" y="662213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696B0D-BC0A-94FA-B82C-987CC39842E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r="19408"/>
          <a:stretch/>
        </p:blipFill>
        <p:spPr>
          <a:xfrm>
            <a:off x="9016428" y="662213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BBB92B-6FD5-81EB-D22D-C2AAC264C3D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r="32756"/>
          <a:stretch/>
        </p:blipFill>
        <p:spPr>
          <a:xfrm>
            <a:off x="6495320" y="662213"/>
            <a:ext cx="1646321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5" name="Oval 14">
            <a:hlinkClick r:id="rId9" action="ppaction://hlinksldjump"/>
            <a:extLst>
              <a:ext uri="{FF2B5EF4-FFF2-40B4-BE49-F238E27FC236}">
                <a16:creationId xmlns:a16="http://schemas.microsoft.com/office/drawing/2014/main" id="{82B26F3E-E915-419F-6DBF-2FFF8FF11A40}"/>
              </a:ext>
            </a:extLst>
          </p:cNvPr>
          <p:cNvSpPr/>
          <p:nvPr/>
        </p:nvSpPr>
        <p:spPr>
          <a:xfrm>
            <a:off x="4920012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:a16="http://schemas.microsoft.com/office/drawing/2014/main" id="{5A7D341E-2ED3-CC89-816D-3B7C80201C7E}"/>
              </a:ext>
            </a:extLst>
          </p:cNvPr>
          <p:cNvSpPr/>
          <p:nvPr/>
        </p:nvSpPr>
        <p:spPr>
          <a:xfrm>
            <a:off x="5155212" y="6012907"/>
            <a:ext cx="182880" cy="1828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hlinkClick r:id="rId11" action="ppaction://hlinksldjump"/>
            <a:extLst>
              <a:ext uri="{FF2B5EF4-FFF2-40B4-BE49-F238E27FC236}">
                <a16:creationId xmlns:a16="http://schemas.microsoft.com/office/drawing/2014/main" id="{A61E7E31-1C36-7018-FFBE-0C85B78E3B45}"/>
              </a:ext>
            </a:extLst>
          </p:cNvPr>
          <p:cNvSpPr/>
          <p:nvPr/>
        </p:nvSpPr>
        <p:spPr>
          <a:xfrm>
            <a:off x="5390412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hlinkClick r:id="rId12" action="ppaction://hlinksldjump"/>
            <a:extLst>
              <a:ext uri="{FF2B5EF4-FFF2-40B4-BE49-F238E27FC236}">
                <a16:creationId xmlns:a16="http://schemas.microsoft.com/office/drawing/2014/main" id="{93CC33EE-95D8-7B50-D44E-8363477AFD93}"/>
              </a:ext>
            </a:extLst>
          </p:cNvPr>
          <p:cNvSpPr/>
          <p:nvPr/>
        </p:nvSpPr>
        <p:spPr>
          <a:xfrm>
            <a:off x="562560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hlinkClick r:id="rId13" action="ppaction://hlinksldjump"/>
            <a:extLst>
              <a:ext uri="{FF2B5EF4-FFF2-40B4-BE49-F238E27FC236}">
                <a16:creationId xmlns:a16="http://schemas.microsoft.com/office/drawing/2014/main" id="{8CBE4C48-073F-3CFF-134F-AA39AE151A22}"/>
              </a:ext>
            </a:extLst>
          </p:cNvPr>
          <p:cNvSpPr/>
          <p:nvPr/>
        </p:nvSpPr>
        <p:spPr>
          <a:xfrm>
            <a:off x="58608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hlinkClick r:id="rId14" action="ppaction://hlinksldjump"/>
            <a:extLst>
              <a:ext uri="{FF2B5EF4-FFF2-40B4-BE49-F238E27FC236}">
                <a16:creationId xmlns:a16="http://schemas.microsoft.com/office/drawing/2014/main" id="{BAC0AF41-44A1-8B15-502F-88F1ED42902B}"/>
              </a:ext>
            </a:extLst>
          </p:cNvPr>
          <p:cNvSpPr/>
          <p:nvPr/>
        </p:nvSpPr>
        <p:spPr>
          <a:xfrm>
            <a:off x="6096000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hlinkClick r:id="rId15" action="ppaction://hlinksldjump"/>
            <a:extLst>
              <a:ext uri="{FF2B5EF4-FFF2-40B4-BE49-F238E27FC236}">
                <a16:creationId xmlns:a16="http://schemas.microsoft.com/office/drawing/2014/main" id="{B36E9B6E-C177-759B-EAE4-FC596D34805D}"/>
              </a:ext>
            </a:extLst>
          </p:cNvPr>
          <p:cNvSpPr/>
          <p:nvPr/>
        </p:nvSpPr>
        <p:spPr>
          <a:xfrm>
            <a:off x="6331196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hlinkClick r:id="rId16" action="ppaction://hlinksldjump"/>
            <a:extLst>
              <a:ext uri="{FF2B5EF4-FFF2-40B4-BE49-F238E27FC236}">
                <a16:creationId xmlns:a16="http://schemas.microsoft.com/office/drawing/2014/main" id="{D5DB7743-4A36-8B60-AF5C-711CEC8A40A3}"/>
              </a:ext>
            </a:extLst>
          </p:cNvPr>
          <p:cNvSpPr/>
          <p:nvPr/>
        </p:nvSpPr>
        <p:spPr>
          <a:xfrm>
            <a:off x="6566392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hlinkClick r:id="rId17" action="ppaction://hlinksldjump"/>
            <a:extLst>
              <a:ext uri="{FF2B5EF4-FFF2-40B4-BE49-F238E27FC236}">
                <a16:creationId xmlns:a16="http://schemas.microsoft.com/office/drawing/2014/main" id="{2DA3D680-6881-FC3E-2556-53630703126D}"/>
              </a:ext>
            </a:extLst>
          </p:cNvPr>
          <p:cNvSpPr/>
          <p:nvPr/>
        </p:nvSpPr>
        <p:spPr>
          <a:xfrm>
            <a:off x="680158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hlinkClick r:id="rId18" action="ppaction://hlinksldjump"/>
            <a:extLst>
              <a:ext uri="{FF2B5EF4-FFF2-40B4-BE49-F238E27FC236}">
                <a16:creationId xmlns:a16="http://schemas.microsoft.com/office/drawing/2014/main" id="{6426F276-6489-C665-55A9-77644743918F}"/>
              </a:ext>
            </a:extLst>
          </p:cNvPr>
          <p:cNvSpPr/>
          <p:nvPr/>
        </p:nvSpPr>
        <p:spPr>
          <a:xfrm>
            <a:off x="703678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EB23A9-9A37-669E-C9D9-1DCB46532CC9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4" r="28444"/>
          <a:stretch/>
        </p:blipFill>
        <p:spPr>
          <a:xfrm>
            <a:off x="12379729" y="647700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D5992A-D2C1-BA50-27AD-0AC5C34FEBB6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r="18979"/>
          <a:stretch/>
        </p:blipFill>
        <p:spPr>
          <a:xfrm>
            <a:off x="12946954" y="647700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3A1D12E-C37D-89B6-14C8-E1275EDF2C2A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r="19354"/>
          <a:stretch/>
        </p:blipFill>
        <p:spPr>
          <a:xfrm>
            <a:off x="13514179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DDA710-B546-5263-D50D-4DAFEC03F86C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1" r="24061"/>
          <a:stretch/>
        </p:blipFill>
        <p:spPr>
          <a:xfrm>
            <a:off x="14026051" y="647700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1D0FB7-6F1B-74DF-595B-3ED8762B0E6B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4" r="28444"/>
          <a:stretch/>
        </p:blipFill>
        <p:spPr>
          <a:xfrm>
            <a:off x="14593276" y="662212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FE2461-24FC-CFA5-8869-832B0E0D669A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r="19343"/>
          <a:stretch/>
        </p:blipFill>
        <p:spPr>
          <a:xfrm>
            <a:off x="15132825" y="662212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9" name="Picture 8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5A594ADC-123F-B934-5424-8F29BC37A1C8}"/>
              </a:ext>
            </a:extLst>
          </p:cNvPr>
          <p:cNvPicPr>
            <a:picLocks noChangeAspect="1"/>
          </p:cNvPicPr>
          <p:nvPr/>
        </p:nvPicPr>
        <p:blipFill>
          <a:blip r:embed="rId2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10" name="Picture 9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AC06E4C8-FF0C-4E39-C7A5-47309029A3D0}"/>
              </a:ext>
            </a:extLst>
          </p:cNvPr>
          <p:cNvPicPr>
            <a:picLocks noChangeAspect="1"/>
          </p:cNvPicPr>
          <p:nvPr/>
        </p:nvPicPr>
        <p:blipFill>
          <a:blip r:embed="rId2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6DE415-C147-757E-BE20-D35172EF206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04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F45DD2-2788-3371-265A-32440E23EB6D}"/>
              </a:ext>
            </a:extLst>
          </p:cNvPr>
          <p:cNvSpPr/>
          <p:nvPr/>
        </p:nvSpPr>
        <p:spPr>
          <a:xfrm>
            <a:off x="6433159" y="559670"/>
            <a:ext cx="1770642" cy="5007589"/>
          </a:xfrm>
          <a:prstGeom prst="roundRect">
            <a:avLst>
              <a:gd name="adj" fmla="val 50000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F3145-5EDD-8CDD-C43B-52F3317746F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6" t="451" r="20176" b="-451"/>
          <a:stretch/>
        </p:blipFill>
        <p:spPr>
          <a:xfrm>
            <a:off x="1453103" y="712922"/>
            <a:ext cx="1646323" cy="477347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74A945-262E-0614-5438-7B39920764D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0" t="-612" r="28732" b="612"/>
          <a:stretch/>
        </p:blipFill>
        <p:spPr>
          <a:xfrm>
            <a:off x="3993742" y="662213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696B0D-BC0A-94FA-B82C-987CC39842E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r="19408"/>
          <a:stretch/>
        </p:blipFill>
        <p:spPr>
          <a:xfrm>
            <a:off x="9016428" y="662213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1ABBB92B-6FD5-81EB-D22D-C2AAC264C3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r="32756"/>
          <a:stretch/>
        </p:blipFill>
        <p:spPr>
          <a:xfrm>
            <a:off x="6495320" y="662213"/>
            <a:ext cx="1646321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5" name="Oval 14">
            <a:hlinkClick r:id="rId9" action="ppaction://hlinksldjump"/>
            <a:extLst>
              <a:ext uri="{FF2B5EF4-FFF2-40B4-BE49-F238E27FC236}">
                <a16:creationId xmlns:a16="http://schemas.microsoft.com/office/drawing/2014/main" id="{82B26F3E-E915-419F-6DBF-2FFF8FF11A40}"/>
              </a:ext>
            </a:extLst>
          </p:cNvPr>
          <p:cNvSpPr/>
          <p:nvPr/>
        </p:nvSpPr>
        <p:spPr>
          <a:xfrm>
            <a:off x="4920012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:a16="http://schemas.microsoft.com/office/drawing/2014/main" id="{5A7D341E-2ED3-CC89-816D-3B7C80201C7E}"/>
              </a:ext>
            </a:extLst>
          </p:cNvPr>
          <p:cNvSpPr/>
          <p:nvPr/>
        </p:nvSpPr>
        <p:spPr>
          <a:xfrm>
            <a:off x="5390408" y="6012907"/>
            <a:ext cx="182880" cy="1828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hlinkClick r:id="rId11" action="ppaction://hlinksldjump"/>
            <a:extLst>
              <a:ext uri="{FF2B5EF4-FFF2-40B4-BE49-F238E27FC236}">
                <a16:creationId xmlns:a16="http://schemas.microsoft.com/office/drawing/2014/main" id="{A61E7E31-1C36-7018-FFBE-0C85B78E3B45}"/>
              </a:ext>
            </a:extLst>
          </p:cNvPr>
          <p:cNvSpPr/>
          <p:nvPr/>
        </p:nvSpPr>
        <p:spPr>
          <a:xfrm>
            <a:off x="515520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hlinkClick r:id="rId12" action="ppaction://hlinksldjump"/>
            <a:extLst>
              <a:ext uri="{FF2B5EF4-FFF2-40B4-BE49-F238E27FC236}">
                <a16:creationId xmlns:a16="http://schemas.microsoft.com/office/drawing/2014/main" id="{93CC33EE-95D8-7B50-D44E-8363477AFD93}"/>
              </a:ext>
            </a:extLst>
          </p:cNvPr>
          <p:cNvSpPr/>
          <p:nvPr/>
        </p:nvSpPr>
        <p:spPr>
          <a:xfrm>
            <a:off x="562560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hlinkClick r:id="rId13" action="ppaction://hlinksldjump"/>
            <a:extLst>
              <a:ext uri="{FF2B5EF4-FFF2-40B4-BE49-F238E27FC236}">
                <a16:creationId xmlns:a16="http://schemas.microsoft.com/office/drawing/2014/main" id="{8CBE4C48-073F-3CFF-134F-AA39AE151A22}"/>
              </a:ext>
            </a:extLst>
          </p:cNvPr>
          <p:cNvSpPr/>
          <p:nvPr/>
        </p:nvSpPr>
        <p:spPr>
          <a:xfrm>
            <a:off x="58608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hlinkClick r:id="rId14" action="ppaction://hlinksldjump"/>
            <a:extLst>
              <a:ext uri="{FF2B5EF4-FFF2-40B4-BE49-F238E27FC236}">
                <a16:creationId xmlns:a16="http://schemas.microsoft.com/office/drawing/2014/main" id="{BAC0AF41-44A1-8B15-502F-88F1ED42902B}"/>
              </a:ext>
            </a:extLst>
          </p:cNvPr>
          <p:cNvSpPr/>
          <p:nvPr/>
        </p:nvSpPr>
        <p:spPr>
          <a:xfrm>
            <a:off x="6096000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hlinkClick r:id="rId15" action="ppaction://hlinksldjump"/>
            <a:extLst>
              <a:ext uri="{FF2B5EF4-FFF2-40B4-BE49-F238E27FC236}">
                <a16:creationId xmlns:a16="http://schemas.microsoft.com/office/drawing/2014/main" id="{B36E9B6E-C177-759B-EAE4-FC596D34805D}"/>
              </a:ext>
            </a:extLst>
          </p:cNvPr>
          <p:cNvSpPr/>
          <p:nvPr/>
        </p:nvSpPr>
        <p:spPr>
          <a:xfrm>
            <a:off x="6331196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hlinkClick r:id="rId16" action="ppaction://hlinksldjump"/>
            <a:extLst>
              <a:ext uri="{FF2B5EF4-FFF2-40B4-BE49-F238E27FC236}">
                <a16:creationId xmlns:a16="http://schemas.microsoft.com/office/drawing/2014/main" id="{D5DB7743-4A36-8B60-AF5C-711CEC8A40A3}"/>
              </a:ext>
            </a:extLst>
          </p:cNvPr>
          <p:cNvSpPr/>
          <p:nvPr/>
        </p:nvSpPr>
        <p:spPr>
          <a:xfrm>
            <a:off x="6566392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hlinkClick r:id="rId17" action="ppaction://hlinksldjump"/>
            <a:extLst>
              <a:ext uri="{FF2B5EF4-FFF2-40B4-BE49-F238E27FC236}">
                <a16:creationId xmlns:a16="http://schemas.microsoft.com/office/drawing/2014/main" id="{2DA3D680-6881-FC3E-2556-53630703126D}"/>
              </a:ext>
            </a:extLst>
          </p:cNvPr>
          <p:cNvSpPr/>
          <p:nvPr/>
        </p:nvSpPr>
        <p:spPr>
          <a:xfrm>
            <a:off x="680158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hlinkClick r:id="rId18" action="ppaction://hlinksldjump"/>
            <a:extLst>
              <a:ext uri="{FF2B5EF4-FFF2-40B4-BE49-F238E27FC236}">
                <a16:creationId xmlns:a16="http://schemas.microsoft.com/office/drawing/2014/main" id="{6426F276-6489-C665-55A9-77644743918F}"/>
              </a:ext>
            </a:extLst>
          </p:cNvPr>
          <p:cNvSpPr/>
          <p:nvPr/>
        </p:nvSpPr>
        <p:spPr>
          <a:xfrm>
            <a:off x="703678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EB23A9-9A37-669E-C9D9-1DCB46532CC9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4" r="28444"/>
          <a:stretch/>
        </p:blipFill>
        <p:spPr>
          <a:xfrm>
            <a:off x="12379729" y="647700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D5992A-D2C1-BA50-27AD-0AC5C34FEBB6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r="18979"/>
          <a:stretch/>
        </p:blipFill>
        <p:spPr>
          <a:xfrm>
            <a:off x="12946954" y="647700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3A1D12E-C37D-89B6-14C8-E1275EDF2C2A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r="19354"/>
          <a:stretch/>
        </p:blipFill>
        <p:spPr>
          <a:xfrm>
            <a:off x="13514179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DDA710-B546-5263-D50D-4DAFEC03F86C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1" r="24061"/>
          <a:stretch/>
        </p:blipFill>
        <p:spPr>
          <a:xfrm>
            <a:off x="14026051" y="647700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1D0FB7-6F1B-74DF-595B-3ED8762B0E6B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4" r="28444"/>
          <a:stretch/>
        </p:blipFill>
        <p:spPr>
          <a:xfrm>
            <a:off x="14593276" y="662212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FE2461-24FC-CFA5-8869-832B0E0D669A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r="19343"/>
          <a:stretch/>
        </p:blipFill>
        <p:spPr>
          <a:xfrm>
            <a:off x="15132825" y="662212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8" name="Picture 7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0359EFAD-75A9-CCA1-0937-030ECBDDBD98}"/>
              </a:ext>
            </a:extLst>
          </p:cNvPr>
          <p:cNvPicPr>
            <a:picLocks noChangeAspect="1"/>
          </p:cNvPicPr>
          <p:nvPr/>
        </p:nvPicPr>
        <p:blipFill>
          <a:blip r:embed="rId2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9" name="Picture 8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152E45A2-669E-3642-ADF5-FD02DDC2BCAF}"/>
              </a:ext>
            </a:extLst>
          </p:cNvPr>
          <p:cNvPicPr>
            <a:picLocks noChangeAspect="1"/>
          </p:cNvPicPr>
          <p:nvPr/>
        </p:nvPicPr>
        <p:blipFill>
          <a:blip r:embed="rId2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10BE8F-4C58-B997-E8AF-ACB9CE38283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75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F45DD2-2788-3371-265A-32440E23EB6D}"/>
              </a:ext>
            </a:extLst>
          </p:cNvPr>
          <p:cNvSpPr/>
          <p:nvPr/>
        </p:nvSpPr>
        <p:spPr>
          <a:xfrm>
            <a:off x="6433159" y="559670"/>
            <a:ext cx="1770642" cy="5007589"/>
          </a:xfrm>
          <a:prstGeom prst="roundRect">
            <a:avLst>
              <a:gd name="adj" fmla="val 50000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F3145-5EDD-8CDD-C43B-52F3317746F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4" t="-672" r="19938" b="672"/>
          <a:stretch/>
        </p:blipFill>
        <p:spPr>
          <a:xfrm>
            <a:off x="0" y="-4949159"/>
            <a:ext cx="1646323" cy="477347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74A945-262E-0614-5438-7B39920764D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r="27369"/>
          <a:stretch/>
        </p:blipFill>
        <p:spPr>
          <a:xfrm>
            <a:off x="1434070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6" name="Picture 5">
            <a:hlinkClick r:id="rId6" action="ppaction://hlinksldjump"/>
            <a:extLst>
              <a:ext uri="{FF2B5EF4-FFF2-40B4-BE49-F238E27FC236}">
                <a16:creationId xmlns:a16="http://schemas.microsoft.com/office/drawing/2014/main" id="{E0696B0D-BC0A-94FA-B82C-987CC39842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r="19408"/>
          <a:stretch/>
        </p:blipFill>
        <p:spPr>
          <a:xfrm>
            <a:off x="6506333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BBB92B-6FD5-81EB-D22D-C2AAC264C3D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r="32756"/>
          <a:stretch/>
        </p:blipFill>
        <p:spPr>
          <a:xfrm>
            <a:off x="3992625" y="676726"/>
            <a:ext cx="1646321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5" name="Oval 14">
            <a:hlinkClick r:id="rId9" action="ppaction://hlinksldjump"/>
            <a:extLst>
              <a:ext uri="{FF2B5EF4-FFF2-40B4-BE49-F238E27FC236}">
                <a16:creationId xmlns:a16="http://schemas.microsoft.com/office/drawing/2014/main" id="{82B26F3E-E915-419F-6DBF-2FFF8FF11A40}"/>
              </a:ext>
            </a:extLst>
          </p:cNvPr>
          <p:cNvSpPr/>
          <p:nvPr/>
        </p:nvSpPr>
        <p:spPr>
          <a:xfrm>
            <a:off x="4920012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:a16="http://schemas.microsoft.com/office/drawing/2014/main" id="{5A7D341E-2ED3-CC89-816D-3B7C80201C7E}"/>
              </a:ext>
            </a:extLst>
          </p:cNvPr>
          <p:cNvSpPr/>
          <p:nvPr/>
        </p:nvSpPr>
        <p:spPr>
          <a:xfrm>
            <a:off x="5625600" y="6012907"/>
            <a:ext cx="182880" cy="1828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hlinkClick r:id="rId11" action="ppaction://hlinksldjump"/>
            <a:extLst>
              <a:ext uri="{FF2B5EF4-FFF2-40B4-BE49-F238E27FC236}">
                <a16:creationId xmlns:a16="http://schemas.microsoft.com/office/drawing/2014/main" id="{A61E7E31-1C36-7018-FFBE-0C85B78E3B45}"/>
              </a:ext>
            </a:extLst>
          </p:cNvPr>
          <p:cNvSpPr/>
          <p:nvPr/>
        </p:nvSpPr>
        <p:spPr>
          <a:xfrm>
            <a:off x="515520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hlinkClick r:id="rId12" action="ppaction://hlinksldjump"/>
            <a:extLst>
              <a:ext uri="{FF2B5EF4-FFF2-40B4-BE49-F238E27FC236}">
                <a16:creationId xmlns:a16="http://schemas.microsoft.com/office/drawing/2014/main" id="{93CC33EE-95D8-7B50-D44E-8363477AFD93}"/>
              </a:ext>
            </a:extLst>
          </p:cNvPr>
          <p:cNvSpPr/>
          <p:nvPr/>
        </p:nvSpPr>
        <p:spPr>
          <a:xfrm>
            <a:off x="53904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hlinkClick r:id="rId13" action="ppaction://hlinksldjump"/>
            <a:extLst>
              <a:ext uri="{FF2B5EF4-FFF2-40B4-BE49-F238E27FC236}">
                <a16:creationId xmlns:a16="http://schemas.microsoft.com/office/drawing/2014/main" id="{8CBE4C48-073F-3CFF-134F-AA39AE151A22}"/>
              </a:ext>
            </a:extLst>
          </p:cNvPr>
          <p:cNvSpPr/>
          <p:nvPr/>
        </p:nvSpPr>
        <p:spPr>
          <a:xfrm>
            <a:off x="58608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hlinkClick r:id="rId14" action="ppaction://hlinksldjump"/>
            <a:extLst>
              <a:ext uri="{FF2B5EF4-FFF2-40B4-BE49-F238E27FC236}">
                <a16:creationId xmlns:a16="http://schemas.microsoft.com/office/drawing/2014/main" id="{BAC0AF41-44A1-8B15-502F-88F1ED42902B}"/>
              </a:ext>
            </a:extLst>
          </p:cNvPr>
          <p:cNvSpPr/>
          <p:nvPr/>
        </p:nvSpPr>
        <p:spPr>
          <a:xfrm>
            <a:off x="6096000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hlinkClick r:id="rId15" action="ppaction://hlinksldjump"/>
            <a:extLst>
              <a:ext uri="{FF2B5EF4-FFF2-40B4-BE49-F238E27FC236}">
                <a16:creationId xmlns:a16="http://schemas.microsoft.com/office/drawing/2014/main" id="{B36E9B6E-C177-759B-EAE4-FC596D34805D}"/>
              </a:ext>
            </a:extLst>
          </p:cNvPr>
          <p:cNvSpPr/>
          <p:nvPr/>
        </p:nvSpPr>
        <p:spPr>
          <a:xfrm>
            <a:off x="6331196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hlinkClick r:id="rId16" action="ppaction://hlinksldjump"/>
            <a:extLst>
              <a:ext uri="{FF2B5EF4-FFF2-40B4-BE49-F238E27FC236}">
                <a16:creationId xmlns:a16="http://schemas.microsoft.com/office/drawing/2014/main" id="{D5DB7743-4A36-8B60-AF5C-711CEC8A40A3}"/>
              </a:ext>
            </a:extLst>
          </p:cNvPr>
          <p:cNvSpPr/>
          <p:nvPr/>
        </p:nvSpPr>
        <p:spPr>
          <a:xfrm>
            <a:off x="6566392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hlinkClick r:id="rId17" action="ppaction://hlinksldjump"/>
            <a:extLst>
              <a:ext uri="{FF2B5EF4-FFF2-40B4-BE49-F238E27FC236}">
                <a16:creationId xmlns:a16="http://schemas.microsoft.com/office/drawing/2014/main" id="{2DA3D680-6881-FC3E-2556-53630703126D}"/>
              </a:ext>
            </a:extLst>
          </p:cNvPr>
          <p:cNvSpPr/>
          <p:nvPr/>
        </p:nvSpPr>
        <p:spPr>
          <a:xfrm>
            <a:off x="680158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hlinkClick r:id="rId18" action="ppaction://hlinksldjump"/>
            <a:extLst>
              <a:ext uri="{FF2B5EF4-FFF2-40B4-BE49-F238E27FC236}">
                <a16:creationId xmlns:a16="http://schemas.microsoft.com/office/drawing/2014/main" id="{6426F276-6489-C665-55A9-77644743918F}"/>
              </a:ext>
            </a:extLst>
          </p:cNvPr>
          <p:cNvSpPr/>
          <p:nvPr/>
        </p:nvSpPr>
        <p:spPr>
          <a:xfrm>
            <a:off x="703678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EB23A9-9A37-669E-C9D9-1DCB46532CC9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4" r="28444"/>
          <a:stretch/>
        </p:blipFill>
        <p:spPr>
          <a:xfrm>
            <a:off x="9059778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D5992A-D2C1-BA50-27AD-0AC5C34FEBB6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9" r="18979"/>
          <a:stretch/>
        </p:blipFill>
        <p:spPr>
          <a:xfrm>
            <a:off x="12946954" y="647700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3A1D12E-C37D-89B6-14C8-E1275EDF2C2A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r="19354"/>
          <a:stretch/>
        </p:blipFill>
        <p:spPr>
          <a:xfrm>
            <a:off x="13514179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DDA710-B546-5263-D50D-4DAFEC03F86C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1" r="24061"/>
          <a:stretch/>
        </p:blipFill>
        <p:spPr>
          <a:xfrm>
            <a:off x="14026051" y="647700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1D0FB7-6F1B-74DF-595B-3ED8762B0E6B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4" r="28444"/>
          <a:stretch/>
        </p:blipFill>
        <p:spPr>
          <a:xfrm>
            <a:off x="14593276" y="662212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FE2461-24FC-CFA5-8869-832B0E0D669A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r="19343"/>
          <a:stretch/>
        </p:blipFill>
        <p:spPr>
          <a:xfrm>
            <a:off x="15132825" y="662212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" name="Picture 1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739C4EA5-B689-948E-8228-7AA101D13687}"/>
              </a:ext>
            </a:extLst>
          </p:cNvPr>
          <p:cNvPicPr>
            <a:picLocks noChangeAspect="1"/>
          </p:cNvPicPr>
          <p:nvPr/>
        </p:nvPicPr>
        <p:blipFill>
          <a:blip r:embed="rId2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3" name="Picture 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D8628AE8-5B30-04EF-1703-C12C3EE25A86}"/>
              </a:ext>
            </a:extLst>
          </p:cNvPr>
          <p:cNvPicPr>
            <a:picLocks noChangeAspect="1"/>
          </p:cNvPicPr>
          <p:nvPr/>
        </p:nvPicPr>
        <p:blipFill>
          <a:blip r:embed="rId2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EB43BE-FAD8-0F71-71D2-8E690EA5A5C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72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F45DD2-2788-3371-265A-32440E23EB6D}"/>
              </a:ext>
            </a:extLst>
          </p:cNvPr>
          <p:cNvSpPr/>
          <p:nvPr/>
        </p:nvSpPr>
        <p:spPr>
          <a:xfrm>
            <a:off x="6433159" y="559670"/>
            <a:ext cx="1770642" cy="5007589"/>
          </a:xfrm>
          <a:prstGeom prst="roundRect">
            <a:avLst>
              <a:gd name="adj" fmla="val 50000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F3145-5EDD-8CDD-C43B-52F3317746F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4" r="19938"/>
          <a:stretch/>
        </p:blipFill>
        <p:spPr>
          <a:xfrm>
            <a:off x="0" y="-4949159"/>
            <a:ext cx="1646323" cy="477347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74A945-262E-0614-5438-7B39920764D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r="32756"/>
          <a:stretch/>
        </p:blipFill>
        <p:spPr>
          <a:xfrm>
            <a:off x="586539" y="-4949159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696B0D-BC0A-94FA-B82C-987CC39842E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r="19408"/>
          <a:stretch/>
        </p:blipFill>
        <p:spPr>
          <a:xfrm>
            <a:off x="4004027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BBB92B-6FD5-81EB-D22D-C2AAC264C3D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r="32756"/>
          <a:stretch/>
        </p:blipFill>
        <p:spPr>
          <a:xfrm>
            <a:off x="1432761" y="712922"/>
            <a:ext cx="1646321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5" name="Oval 14">
            <a:hlinkClick r:id="rId8" action="ppaction://hlinksldjump"/>
            <a:extLst>
              <a:ext uri="{FF2B5EF4-FFF2-40B4-BE49-F238E27FC236}">
                <a16:creationId xmlns:a16="http://schemas.microsoft.com/office/drawing/2014/main" id="{82B26F3E-E915-419F-6DBF-2FFF8FF11A40}"/>
              </a:ext>
            </a:extLst>
          </p:cNvPr>
          <p:cNvSpPr/>
          <p:nvPr/>
        </p:nvSpPr>
        <p:spPr>
          <a:xfrm>
            <a:off x="4920012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hlinkClick r:id="rId9" action="ppaction://hlinksldjump"/>
            <a:extLst>
              <a:ext uri="{FF2B5EF4-FFF2-40B4-BE49-F238E27FC236}">
                <a16:creationId xmlns:a16="http://schemas.microsoft.com/office/drawing/2014/main" id="{5A7D341E-2ED3-CC89-816D-3B7C80201C7E}"/>
              </a:ext>
            </a:extLst>
          </p:cNvPr>
          <p:cNvSpPr/>
          <p:nvPr/>
        </p:nvSpPr>
        <p:spPr>
          <a:xfrm>
            <a:off x="5860800" y="6012907"/>
            <a:ext cx="182880" cy="1828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hlinkClick r:id="rId10" action="ppaction://hlinksldjump"/>
            <a:extLst>
              <a:ext uri="{FF2B5EF4-FFF2-40B4-BE49-F238E27FC236}">
                <a16:creationId xmlns:a16="http://schemas.microsoft.com/office/drawing/2014/main" id="{A61E7E31-1C36-7018-FFBE-0C85B78E3B45}"/>
              </a:ext>
            </a:extLst>
          </p:cNvPr>
          <p:cNvSpPr/>
          <p:nvPr/>
        </p:nvSpPr>
        <p:spPr>
          <a:xfrm>
            <a:off x="515520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hlinkClick r:id="rId11" action="ppaction://hlinksldjump"/>
            <a:extLst>
              <a:ext uri="{FF2B5EF4-FFF2-40B4-BE49-F238E27FC236}">
                <a16:creationId xmlns:a16="http://schemas.microsoft.com/office/drawing/2014/main" id="{93CC33EE-95D8-7B50-D44E-8363477AFD93}"/>
              </a:ext>
            </a:extLst>
          </p:cNvPr>
          <p:cNvSpPr/>
          <p:nvPr/>
        </p:nvSpPr>
        <p:spPr>
          <a:xfrm>
            <a:off x="53904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hlinkClick r:id="rId12" action="ppaction://hlinksldjump"/>
            <a:extLst>
              <a:ext uri="{FF2B5EF4-FFF2-40B4-BE49-F238E27FC236}">
                <a16:creationId xmlns:a16="http://schemas.microsoft.com/office/drawing/2014/main" id="{8CBE4C48-073F-3CFF-134F-AA39AE151A22}"/>
              </a:ext>
            </a:extLst>
          </p:cNvPr>
          <p:cNvSpPr/>
          <p:nvPr/>
        </p:nvSpPr>
        <p:spPr>
          <a:xfrm>
            <a:off x="56256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hlinkClick r:id="rId13" action="ppaction://hlinksldjump"/>
            <a:extLst>
              <a:ext uri="{FF2B5EF4-FFF2-40B4-BE49-F238E27FC236}">
                <a16:creationId xmlns:a16="http://schemas.microsoft.com/office/drawing/2014/main" id="{BAC0AF41-44A1-8B15-502F-88F1ED42902B}"/>
              </a:ext>
            </a:extLst>
          </p:cNvPr>
          <p:cNvSpPr/>
          <p:nvPr/>
        </p:nvSpPr>
        <p:spPr>
          <a:xfrm>
            <a:off x="6096000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hlinkClick r:id="rId14" action="ppaction://hlinksldjump"/>
            <a:extLst>
              <a:ext uri="{FF2B5EF4-FFF2-40B4-BE49-F238E27FC236}">
                <a16:creationId xmlns:a16="http://schemas.microsoft.com/office/drawing/2014/main" id="{B36E9B6E-C177-759B-EAE4-FC596D34805D}"/>
              </a:ext>
            </a:extLst>
          </p:cNvPr>
          <p:cNvSpPr/>
          <p:nvPr/>
        </p:nvSpPr>
        <p:spPr>
          <a:xfrm>
            <a:off x="6331196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hlinkClick r:id="rId15" action="ppaction://hlinksldjump"/>
            <a:extLst>
              <a:ext uri="{FF2B5EF4-FFF2-40B4-BE49-F238E27FC236}">
                <a16:creationId xmlns:a16="http://schemas.microsoft.com/office/drawing/2014/main" id="{D5DB7743-4A36-8B60-AF5C-711CEC8A40A3}"/>
              </a:ext>
            </a:extLst>
          </p:cNvPr>
          <p:cNvSpPr/>
          <p:nvPr/>
        </p:nvSpPr>
        <p:spPr>
          <a:xfrm>
            <a:off x="6566392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hlinkClick r:id="rId16" action="ppaction://hlinksldjump"/>
            <a:extLst>
              <a:ext uri="{FF2B5EF4-FFF2-40B4-BE49-F238E27FC236}">
                <a16:creationId xmlns:a16="http://schemas.microsoft.com/office/drawing/2014/main" id="{2DA3D680-6881-FC3E-2556-53630703126D}"/>
              </a:ext>
            </a:extLst>
          </p:cNvPr>
          <p:cNvSpPr/>
          <p:nvPr/>
        </p:nvSpPr>
        <p:spPr>
          <a:xfrm>
            <a:off x="680158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hlinkClick r:id="rId17" action="ppaction://hlinksldjump"/>
            <a:extLst>
              <a:ext uri="{FF2B5EF4-FFF2-40B4-BE49-F238E27FC236}">
                <a16:creationId xmlns:a16="http://schemas.microsoft.com/office/drawing/2014/main" id="{6426F276-6489-C665-55A9-77644743918F}"/>
              </a:ext>
            </a:extLst>
          </p:cNvPr>
          <p:cNvSpPr/>
          <p:nvPr/>
        </p:nvSpPr>
        <p:spPr>
          <a:xfrm>
            <a:off x="703678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hlinkClick r:id="rId18" action="ppaction://hlinksldjump"/>
            <a:extLst>
              <a:ext uri="{FF2B5EF4-FFF2-40B4-BE49-F238E27FC236}">
                <a16:creationId xmlns:a16="http://schemas.microsoft.com/office/drawing/2014/main" id="{55EB23A9-9A37-669E-C9D9-1DCB46532CC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7" t="608" r="29191" b="-608"/>
          <a:stretch/>
        </p:blipFill>
        <p:spPr>
          <a:xfrm>
            <a:off x="6495319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D5992A-D2C1-BA50-27AD-0AC5C34FEBB6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6" r="11682"/>
          <a:stretch/>
        </p:blipFill>
        <p:spPr>
          <a:xfrm>
            <a:off x="9004426" y="662212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3A1D12E-C37D-89B6-14C8-E1275EDF2C2A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r="19354"/>
          <a:stretch/>
        </p:blipFill>
        <p:spPr>
          <a:xfrm>
            <a:off x="13514179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DDA710-B546-5263-D50D-4DAFEC03F86C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1" r="24061"/>
          <a:stretch/>
        </p:blipFill>
        <p:spPr>
          <a:xfrm>
            <a:off x="14026051" y="647700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1D0FB7-6F1B-74DF-595B-3ED8762B0E6B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4" r="28444"/>
          <a:stretch/>
        </p:blipFill>
        <p:spPr>
          <a:xfrm>
            <a:off x="14593276" y="662212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FE2461-24FC-CFA5-8869-832B0E0D669A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r="19343"/>
          <a:stretch/>
        </p:blipFill>
        <p:spPr>
          <a:xfrm>
            <a:off x="15132825" y="662212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" name="Picture 1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6CC9D724-6174-3380-A002-DE0CB2313F9E}"/>
              </a:ext>
            </a:extLst>
          </p:cNvPr>
          <p:cNvPicPr>
            <a:picLocks noChangeAspect="1"/>
          </p:cNvPicPr>
          <p:nvPr/>
        </p:nvPicPr>
        <p:blipFill>
          <a:blip r:embed="rId2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3" name="Picture 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0F591749-39F7-11E0-3E94-E541799F0173}"/>
              </a:ext>
            </a:extLst>
          </p:cNvPr>
          <p:cNvPicPr>
            <a:picLocks noChangeAspect="1"/>
          </p:cNvPicPr>
          <p:nvPr/>
        </p:nvPicPr>
        <p:blipFill>
          <a:blip r:embed="rId2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F9B744-156C-A86A-99AC-883108BAEF4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28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F45DD2-2788-3371-265A-32440E23EB6D}"/>
              </a:ext>
            </a:extLst>
          </p:cNvPr>
          <p:cNvSpPr/>
          <p:nvPr/>
        </p:nvSpPr>
        <p:spPr>
          <a:xfrm>
            <a:off x="6433159" y="559670"/>
            <a:ext cx="1770642" cy="5007589"/>
          </a:xfrm>
          <a:prstGeom prst="roundRect">
            <a:avLst>
              <a:gd name="adj" fmla="val 50000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F3145-5EDD-8CDD-C43B-52F3317746F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4" r="19938"/>
          <a:stretch/>
        </p:blipFill>
        <p:spPr>
          <a:xfrm>
            <a:off x="0" y="-4949159"/>
            <a:ext cx="1646323" cy="477347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74A945-262E-0614-5438-7B39920764D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r="32756"/>
          <a:stretch/>
        </p:blipFill>
        <p:spPr>
          <a:xfrm>
            <a:off x="586539" y="-4949159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696B0D-BC0A-94FA-B82C-987CC39842E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r="19408"/>
          <a:stretch/>
        </p:blipFill>
        <p:spPr>
          <a:xfrm>
            <a:off x="1472391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BBB92B-6FD5-81EB-D22D-C2AAC264C3D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r="32756"/>
          <a:stretch/>
        </p:blipFill>
        <p:spPr>
          <a:xfrm>
            <a:off x="888657" y="-4949159"/>
            <a:ext cx="1646321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5" name="Oval 14">
            <a:hlinkClick r:id="rId8" action="ppaction://hlinksldjump"/>
            <a:extLst>
              <a:ext uri="{FF2B5EF4-FFF2-40B4-BE49-F238E27FC236}">
                <a16:creationId xmlns:a16="http://schemas.microsoft.com/office/drawing/2014/main" id="{82B26F3E-E915-419F-6DBF-2FFF8FF11A40}"/>
              </a:ext>
            </a:extLst>
          </p:cNvPr>
          <p:cNvSpPr/>
          <p:nvPr/>
        </p:nvSpPr>
        <p:spPr>
          <a:xfrm>
            <a:off x="4920012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hlinkClick r:id="rId9" action="ppaction://hlinksldjump"/>
            <a:extLst>
              <a:ext uri="{FF2B5EF4-FFF2-40B4-BE49-F238E27FC236}">
                <a16:creationId xmlns:a16="http://schemas.microsoft.com/office/drawing/2014/main" id="{5A7D341E-2ED3-CC89-816D-3B7C80201C7E}"/>
              </a:ext>
            </a:extLst>
          </p:cNvPr>
          <p:cNvSpPr/>
          <p:nvPr/>
        </p:nvSpPr>
        <p:spPr>
          <a:xfrm>
            <a:off x="6096000" y="6012907"/>
            <a:ext cx="182880" cy="1828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hlinkClick r:id="rId10" action="ppaction://hlinksldjump"/>
            <a:extLst>
              <a:ext uri="{FF2B5EF4-FFF2-40B4-BE49-F238E27FC236}">
                <a16:creationId xmlns:a16="http://schemas.microsoft.com/office/drawing/2014/main" id="{A61E7E31-1C36-7018-FFBE-0C85B78E3B45}"/>
              </a:ext>
            </a:extLst>
          </p:cNvPr>
          <p:cNvSpPr/>
          <p:nvPr/>
        </p:nvSpPr>
        <p:spPr>
          <a:xfrm>
            <a:off x="515520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hlinkClick r:id="rId11" action="ppaction://hlinksldjump"/>
            <a:extLst>
              <a:ext uri="{FF2B5EF4-FFF2-40B4-BE49-F238E27FC236}">
                <a16:creationId xmlns:a16="http://schemas.microsoft.com/office/drawing/2014/main" id="{93CC33EE-95D8-7B50-D44E-8363477AFD93}"/>
              </a:ext>
            </a:extLst>
          </p:cNvPr>
          <p:cNvSpPr/>
          <p:nvPr/>
        </p:nvSpPr>
        <p:spPr>
          <a:xfrm>
            <a:off x="53904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hlinkClick r:id="rId12" action="ppaction://hlinksldjump"/>
            <a:extLst>
              <a:ext uri="{FF2B5EF4-FFF2-40B4-BE49-F238E27FC236}">
                <a16:creationId xmlns:a16="http://schemas.microsoft.com/office/drawing/2014/main" id="{8CBE4C48-073F-3CFF-134F-AA39AE151A22}"/>
              </a:ext>
            </a:extLst>
          </p:cNvPr>
          <p:cNvSpPr/>
          <p:nvPr/>
        </p:nvSpPr>
        <p:spPr>
          <a:xfrm>
            <a:off x="56256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hlinkClick r:id="rId13" action="ppaction://hlinksldjump"/>
            <a:extLst>
              <a:ext uri="{FF2B5EF4-FFF2-40B4-BE49-F238E27FC236}">
                <a16:creationId xmlns:a16="http://schemas.microsoft.com/office/drawing/2014/main" id="{BAC0AF41-44A1-8B15-502F-88F1ED42902B}"/>
              </a:ext>
            </a:extLst>
          </p:cNvPr>
          <p:cNvSpPr/>
          <p:nvPr/>
        </p:nvSpPr>
        <p:spPr>
          <a:xfrm>
            <a:off x="58630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hlinkClick r:id="rId14" action="ppaction://hlinksldjump"/>
            <a:extLst>
              <a:ext uri="{FF2B5EF4-FFF2-40B4-BE49-F238E27FC236}">
                <a16:creationId xmlns:a16="http://schemas.microsoft.com/office/drawing/2014/main" id="{B36E9B6E-C177-759B-EAE4-FC596D34805D}"/>
              </a:ext>
            </a:extLst>
          </p:cNvPr>
          <p:cNvSpPr/>
          <p:nvPr/>
        </p:nvSpPr>
        <p:spPr>
          <a:xfrm>
            <a:off x="6331196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hlinkClick r:id="rId15" action="ppaction://hlinksldjump"/>
            <a:extLst>
              <a:ext uri="{FF2B5EF4-FFF2-40B4-BE49-F238E27FC236}">
                <a16:creationId xmlns:a16="http://schemas.microsoft.com/office/drawing/2014/main" id="{D5DB7743-4A36-8B60-AF5C-711CEC8A40A3}"/>
              </a:ext>
            </a:extLst>
          </p:cNvPr>
          <p:cNvSpPr/>
          <p:nvPr/>
        </p:nvSpPr>
        <p:spPr>
          <a:xfrm>
            <a:off x="6566392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hlinkClick r:id="rId16" action="ppaction://hlinksldjump"/>
            <a:extLst>
              <a:ext uri="{FF2B5EF4-FFF2-40B4-BE49-F238E27FC236}">
                <a16:creationId xmlns:a16="http://schemas.microsoft.com/office/drawing/2014/main" id="{2DA3D680-6881-FC3E-2556-53630703126D}"/>
              </a:ext>
            </a:extLst>
          </p:cNvPr>
          <p:cNvSpPr/>
          <p:nvPr/>
        </p:nvSpPr>
        <p:spPr>
          <a:xfrm>
            <a:off x="680158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hlinkClick r:id="rId17" action="ppaction://hlinksldjump"/>
            <a:extLst>
              <a:ext uri="{FF2B5EF4-FFF2-40B4-BE49-F238E27FC236}">
                <a16:creationId xmlns:a16="http://schemas.microsoft.com/office/drawing/2014/main" id="{6426F276-6489-C665-55A9-77644743918F}"/>
              </a:ext>
            </a:extLst>
          </p:cNvPr>
          <p:cNvSpPr/>
          <p:nvPr/>
        </p:nvSpPr>
        <p:spPr>
          <a:xfrm>
            <a:off x="703678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EB23A9-9A37-669E-C9D9-1DCB46532CC9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4" r="28444"/>
          <a:stretch/>
        </p:blipFill>
        <p:spPr>
          <a:xfrm>
            <a:off x="3998589" y="662212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7" name="Picture 26">
            <a:hlinkClick r:id="rId19" action="ppaction://hlinksldjump"/>
            <a:extLst>
              <a:ext uri="{FF2B5EF4-FFF2-40B4-BE49-F238E27FC236}">
                <a16:creationId xmlns:a16="http://schemas.microsoft.com/office/drawing/2014/main" id="{ECD5992A-D2C1-BA50-27AD-0AC5C34FEBB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6" t="304" r="11212" b="-304"/>
          <a:stretch/>
        </p:blipFill>
        <p:spPr>
          <a:xfrm>
            <a:off x="6499135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3A1D12E-C37D-89B6-14C8-E1275EDF2C2A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r="19354"/>
          <a:stretch/>
        </p:blipFill>
        <p:spPr>
          <a:xfrm>
            <a:off x="9059778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DDA710-B546-5263-D50D-4DAFEC03F86C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1" r="24061"/>
          <a:stretch/>
        </p:blipFill>
        <p:spPr>
          <a:xfrm>
            <a:off x="14026051" y="647700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1D0FB7-6F1B-74DF-595B-3ED8762B0E6B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4" r="28444"/>
          <a:stretch/>
        </p:blipFill>
        <p:spPr>
          <a:xfrm>
            <a:off x="14593276" y="662212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FE2461-24FC-CFA5-8869-832B0E0D669A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r="19343"/>
          <a:stretch/>
        </p:blipFill>
        <p:spPr>
          <a:xfrm>
            <a:off x="15132825" y="662212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" name="Picture 1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437D4FEA-FB3F-AAC1-0133-F55B5DE2F63A}"/>
              </a:ext>
            </a:extLst>
          </p:cNvPr>
          <p:cNvPicPr>
            <a:picLocks noChangeAspect="1"/>
          </p:cNvPicPr>
          <p:nvPr/>
        </p:nvPicPr>
        <p:blipFill>
          <a:blip r:embed="rId2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3" name="Picture 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6158B4A2-D2B4-D52D-EEB5-A36D876C540D}"/>
              </a:ext>
            </a:extLst>
          </p:cNvPr>
          <p:cNvPicPr>
            <a:picLocks noChangeAspect="1"/>
          </p:cNvPicPr>
          <p:nvPr/>
        </p:nvPicPr>
        <p:blipFill>
          <a:blip r:embed="rId2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B7D2D7-B5C0-70FD-F1D0-C9721B91E3B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10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F45DD2-2788-3371-265A-32440E23EB6D}"/>
              </a:ext>
            </a:extLst>
          </p:cNvPr>
          <p:cNvSpPr/>
          <p:nvPr/>
        </p:nvSpPr>
        <p:spPr>
          <a:xfrm>
            <a:off x="6433159" y="559670"/>
            <a:ext cx="1770642" cy="5007589"/>
          </a:xfrm>
          <a:prstGeom prst="roundRect">
            <a:avLst>
              <a:gd name="adj" fmla="val 50000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F3145-5EDD-8CDD-C43B-52F3317746F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4" r="19938"/>
          <a:stretch/>
        </p:blipFill>
        <p:spPr>
          <a:xfrm>
            <a:off x="0" y="-4949159"/>
            <a:ext cx="1646323" cy="477347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74A945-262E-0614-5438-7B39920764D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r="32756"/>
          <a:stretch/>
        </p:blipFill>
        <p:spPr>
          <a:xfrm>
            <a:off x="586539" y="-4949159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BBB92B-6FD5-81EB-D22D-C2AAC264C3D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r="32756"/>
          <a:stretch/>
        </p:blipFill>
        <p:spPr>
          <a:xfrm>
            <a:off x="888657" y="-4949159"/>
            <a:ext cx="1646321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696B0D-BC0A-94FA-B82C-987CC39842E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r="19408"/>
          <a:stretch/>
        </p:blipFill>
        <p:spPr>
          <a:xfrm>
            <a:off x="1125280" y="-4949159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5" name="Oval 14">
            <a:hlinkClick r:id="rId8" action="ppaction://hlinksldjump"/>
            <a:extLst>
              <a:ext uri="{FF2B5EF4-FFF2-40B4-BE49-F238E27FC236}">
                <a16:creationId xmlns:a16="http://schemas.microsoft.com/office/drawing/2014/main" id="{82B26F3E-E915-419F-6DBF-2FFF8FF11A40}"/>
              </a:ext>
            </a:extLst>
          </p:cNvPr>
          <p:cNvSpPr/>
          <p:nvPr/>
        </p:nvSpPr>
        <p:spPr>
          <a:xfrm>
            <a:off x="4920012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hlinkClick r:id="rId9" action="ppaction://hlinksldjump"/>
            <a:extLst>
              <a:ext uri="{FF2B5EF4-FFF2-40B4-BE49-F238E27FC236}">
                <a16:creationId xmlns:a16="http://schemas.microsoft.com/office/drawing/2014/main" id="{5A7D341E-2ED3-CC89-816D-3B7C80201C7E}"/>
              </a:ext>
            </a:extLst>
          </p:cNvPr>
          <p:cNvSpPr/>
          <p:nvPr/>
        </p:nvSpPr>
        <p:spPr>
          <a:xfrm>
            <a:off x="6335600" y="6012907"/>
            <a:ext cx="182880" cy="1828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hlinkClick r:id="rId10" action="ppaction://hlinksldjump"/>
            <a:extLst>
              <a:ext uri="{FF2B5EF4-FFF2-40B4-BE49-F238E27FC236}">
                <a16:creationId xmlns:a16="http://schemas.microsoft.com/office/drawing/2014/main" id="{A61E7E31-1C36-7018-FFBE-0C85B78E3B45}"/>
              </a:ext>
            </a:extLst>
          </p:cNvPr>
          <p:cNvSpPr/>
          <p:nvPr/>
        </p:nvSpPr>
        <p:spPr>
          <a:xfrm>
            <a:off x="515520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hlinkClick r:id="rId11" action="ppaction://hlinksldjump"/>
            <a:extLst>
              <a:ext uri="{FF2B5EF4-FFF2-40B4-BE49-F238E27FC236}">
                <a16:creationId xmlns:a16="http://schemas.microsoft.com/office/drawing/2014/main" id="{93CC33EE-95D8-7B50-D44E-8363477AFD93}"/>
              </a:ext>
            </a:extLst>
          </p:cNvPr>
          <p:cNvSpPr/>
          <p:nvPr/>
        </p:nvSpPr>
        <p:spPr>
          <a:xfrm>
            <a:off x="53904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hlinkClick r:id="rId12" action="ppaction://hlinksldjump"/>
            <a:extLst>
              <a:ext uri="{FF2B5EF4-FFF2-40B4-BE49-F238E27FC236}">
                <a16:creationId xmlns:a16="http://schemas.microsoft.com/office/drawing/2014/main" id="{8CBE4C48-073F-3CFF-134F-AA39AE151A22}"/>
              </a:ext>
            </a:extLst>
          </p:cNvPr>
          <p:cNvSpPr/>
          <p:nvPr/>
        </p:nvSpPr>
        <p:spPr>
          <a:xfrm>
            <a:off x="56256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hlinkClick r:id="rId13" action="ppaction://hlinksldjump"/>
            <a:extLst>
              <a:ext uri="{FF2B5EF4-FFF2-40B4-BE49-F238E27FC236}">
                <a16:creationId xmlns:a16="http://schemas.microsoft.com/office/drawing/2014/main" id="{BAC0AF41-44A1-8B15-502F-88F1ED42902B}"/>
              </a:ext>
            </a:extLst>
          </p:cNvPr>
          <p:cNvSpPr/>
          <p:nvPr/>
        </p:nvSpPr>
        <p:spPr>
          <a:xfrm>
            <a:off x="58630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hlinkClick r:id="rId14" action="ppaction://hlinksldjump"/>
            <a:extLst>
              <a:ext uri="{FF2B5EF4-FFF2-40B4-BE49-F238E27FC236}">
                <a16:creationId xmlns:a16="http://schemas.microsoft.com/office/drawing/2014/main" id="{B36E9B6E-C177-759B-EAE4-FC596D34805D}"/>
              </a:ext>
            </a:extLst>
          </p:cNvPr>
          <p:cNvSpPr/>
          <p:nvPr/>
        </p:nvSpPr>
        <p:spPr>
          <a:xfrm>
            <a:off x="61004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hlinkClick r:id="rId15" action="ppaction://hlinksldjump"/>
            <a:extLst>
              <a:ext uri="{FF2B5EF4-FFF2-40B4-BE49-F238E27FC236}">
                <a16:creationId xmlns:a16="http://schemas.microsoft.com/office/drawing/2014/main" id="{D5DB7743-4A36-8B60-AF5C-711CEC8A40A3}"/>
              </a:ext>
            </a:extLst>
          </p:cNvPr>
          <p:cNvSpPr/>
          <p:nvPr/>
        </p:nvSpPr>
        <p:spPr>
          <a:xfrm>
            <a:off x="6566392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hlinkClick r:id="rId16" action="ppaction://hlinksldjump"/>
            <a:extLst>
              <a:ext uri="{FF2B5EF4-FFF2-40B4-BE49-F238E27FC236}">
                <a16:creationId xmlns:a16="http://schemas.microsoft.com/office/drawing/2014/main" id="{2DA3D680-6881-FC3E-2556-53630703126D}"/>
              </a:ext>
            </a:extLst>
          </p:cNvPr>
          <p:cNvSpPr/>
          <p:nvPr/>
        </p:nvSpPr>
        <p:spPr>
          <a:xfrm>
            <a:off x="680158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hlinkClick r:id="rId17" action="ppaction://hlinksldjump"/>
            <a:extLst>
              <a:ext uri="{FF2B5EF4-FFF2-40B4-BE49-F238E27FC236}">
                <a16:creationId xmlns:a16="http://schemas.microsoft.com/office/drawing/2014/main" id="{6426F276-6489-C665-55A9-77644743918F}"/>
              </a:ext>
            </a:extLst>
          </p:cNvPr>
          <p:cNvSpPr/>
          <p:nvPr/>
        </p:nvSpPr>
        <p:spPr>
          <a:xfrm>
            <a:off x="703678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EB23A9-9A37-669E-C9D9-1DCB46532CC9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4" r="28444"/>
          <a:stretch/>
        </p:blipFill>
        <p:spPr>
          <a:xfrm>
            <a:off x="1442474" y="662212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D5992A-D2C1-BA50-27AD-0AC5C34FEBB6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0" r="8498"/>
          <a:stretch/>
        </p:blipFill>
        <p:spPr>
          <a:xfrm>
            <a:off x="3998060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8" name="Picture 27">
            <a:hlinkClick r:id="rId20" action="ppaction://hlinksldjump"/>
            <a:extLst>
              <a:ext uri="{FF2B5EF4-FFF2-40B4-BE49-F238E27FC236}">
                <a16:creationId xmlns:a16="http://schemas.microsoft.com/office/drawing/2014/main" id="{13A1D12E-C37D-89B6-14C8-E1275EDF2C2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r="19354"/>
          <a:stretch/>
        </p:blipFill>
        <p:spPr>
          <a:xfrm>
            <a:off x="6514076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DDA710-B546-5263-D50D-4DAFEC03F86C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1" r="24061"/>
          <a:stretch/>
        </p:blipFill>
        <p:spPr>
          <a:xfrm>
            <a:off x="9059778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1D0FB7-6F1B-74DF-595B-3ED8762B0E6B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4" r="28444"/>
          <a:stretch/>
        </p:blipFill>
        <p:spPr>
          <a:xfrm>
            <a:off x="14593276" y="662212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FE2461-24FC-CFA5-8869-832B0E0D669A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r="19343"/>
          <a:stretch/>
        </p:blipFill>
        <p:spPr>
          <a:xfrm>
            <a:off x="15132825" y="662212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" name="Picture 1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62E413AB-7B5F-0013-894D-8E8CAC4A6F5D}"/>
              </a:ext>
            </a:extLst>
          </p:cNvPr>
          <p:cNvPicPr>
            <a:picLocks noChangeAspect="1"/>
          </p:cNvPicPr>
          <p:nvPr/>
        </p:nvPicPr>
        <p:blipFill>
          <a:blip r:embed="rId2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3" name="Picture 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188F1B57-C376-7270-95CC-771DB7AA0429}"/>
              </a:ext>
            </a:extLst>
          </p:cNvPr>
          <p:cNvPicPr>
            <a:picLocks noChangeAspect="1"/>
          </p:cNvPicPr>
          <p:nvPr/>
        </p:nvPicPr>
        <p:blipFill>
          <a:blip r:embed="rId2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149BDB-1778-1207-3745-40F9DE72CB9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31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F45DD2-2788-3371-265A-32440E23EB6D}"/>
              </a:ext>
            </a:extLst>
          </p:cNvPr>
          <p:cNvSpPr/>
          <p:nvPr/>
        </p:nvSpPr>
        <p:spPr>
          <a:xfrm>
            <a:off x="6433159" y="559670"/>
            <a:ext cx="1770642" cy="5007589"/>
          </a:xfrm>
          <a:prstGeom prst="roundRect">
            <a:avLst>
              <a:gd name="adj" fmla="val 50000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F3145-5EDD-8CDD-C43B-52F3317746F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3" r="20429"/>
          <a:stretch/>
        </p:blipFill>
        <p:spPr>
          <a:xfrm>
            <a:off x="0" y="-4949159"/>
            <a:ext cx="1646323" cy="477347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74A945-262E-0614-5438-7B39920764D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r="32756"/>
          <a:stretch/>
        </p:blipFill>
        <p:spPr>
          <a:xfrm>
            <a:off x="586539" y="-4949159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BBB92B-6FD5-81EB-D22D-C2AAC264C3D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6" r="32756"/>
          <a:stretch/>
        </p:blipFill>
        <p:spPr>
          <a:xfrm>
            <a:off x="888657" y="-4949159"/>
            <a:ext cx="1646321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696B0D-BC0A-94FA-B82C-987CC39842E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r="19408"/>
          <a:stretch/>
        </p:blipFill>
        <p:spPr>
          <a:xfrm>
            <a:off x="1125280" y="-4949159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5" name="Oval 14">
            <a:hlinkClick r:id="rId8" action="ppaction://hlinksldjump"/>
            <a:extLst>
              <a:ext uri="{FF2B5EF4-FFF2-40B4-BE49-F238E27FC236}">
                <a16:creationId xmlns:a16="http://schemas.microsoft.com/office/drawing/2014/main" id="{82B26F3E-E915-419F-6DBF-2FFF8FF11A40}"/>
              </a:ext>
            </a:extLst>
          </p:cNvPr>
          <p:cNvSpPr/>
          <p:nvPr/>
        </p:nvSpPr>
        <p:spPr>
          <a:xfrm>
            <a:off x="4920012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hlinkClick r:id="rId9" action="ppaction://hlinksldjump"/>
            <a:extLst>
              <a:ext uri="{FF2B5EF4-FFF2-40B4-BE49-F238E27FC236}">
                <a16:creationId xmlns:a16="http://schemas.microsoft.com/office/drawing/2014/main" id="{5A7D341E-2ED3-CC89-816D-3B7C80201C7E}"/>
              </a:ext>
            </a:extLst>
          </p:cNvPr>
          <p:cNvSpPr/>
          <p:nvPr/>
        </p:nvSpPr>
        <p:spPr>
          <a:xfrm>
            <a:off x="6566388" y="6012907"/>
            <a:ext cx="182880" cy="1828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hlinkClick r:id="rId10" action="ppaction://hlinksldjump"/>
            <a:extLst>
              <a:ext uri="{FF2B5EF4-FFF2-40B4-BE49-F238E27FC236}">
                <a16:creationId xmlns:a16="http://schemas.microsoft.com/office/drawing/2014/main" id="{A61E7E31-1C36-7018-FFBE-0C85B78E3B45}"/>
              </a:ext>
            </a:extLst>
          </p:cNvPr>
          <p:cNvSpPr/>
          <p:nvPr/>
        </p:nvSpPr>
        <p:spPr>
          <a:xfrm>
            <a:off x="515520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hlinkClick r:id="rId11" action="ppaction://hlinksldjump"/>
            <a:extLst>
              <a:ext uri="{FF2B5EF4-FFF2-40B4-BE49-F238E27FC236}">
                <a16:creationId xmlns:a16="http://schemas.microsoft.com/office/drawing/2014/main" id="{93CC33EE-95D8-7B50-D44E-8363477AFD93}"/>
              </a:ext>
            </a:extLst>
          </p:cNvPr>
          <p:cNvSpPr/>
          <p:nvPr/>
        </p:nvSpPr>
        <p:spPr>
          <a:xfrm>
            <a:off x="53904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hlinkClick r:id="rId12" action="ppaction://hlinksldjump"/>
            <a:extLst>
              <a:ext uri="{FF2B5EF4-FFF2-40B4-BE49-F238E27FC236}">
                <a16:creationId xmlns:a16="http://schemas.microsoft.com/office/drawing/2014/main" id="{8CBE4C48-073F-3CFF-134F-AA39AE151A22}"/>
              </a:ext>
            </a:extLst>
          </p:cNvPr>
          <p:cNvSpPr/>
          <p:nvPr/>
        </p:nvSpPr>
        <p:spPr>
          <a:xfrm>
            <a:off x="56256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hlinkClick r:id="rId13" action="ppaction://hlinksldjump"/>
            <a:extLst>
              <a:ext uri="{FF2B5EF4-FFF2-40B4-BE49-F238E27FC236}">
                <a16:creationId xmlns:a16="http://schemas.microsoft.com/office/drawing/2014/main" id="{BAC0AF41-44A1-8B15-502F-88F1ED42902B}"/>
              </a:ext>
            </a:extLst>
          </p:cNvPr>
          <p:cNvSpPr/>
          <p:nvPr/>
        </p:nvSpPr>
        <p:spPr>
          <a:xfrm>
            <a:off x="58630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hlinkClick r:id="rId14" action="ppaction://hlinksldjump"/>
            <a:extLst>
              <a:ext uri="{FF2B5EF4-FFF2-40B4-BE49-F238E27FC236}">
                <a16:creationId xmlns:a16="http://schemas.microsoft.com/office/drawing/2014/main" id="{B36E9B6E-C177-759B-EAE4-FC596D34805D}"/>
              </a:ext>
            </a:extLst>
          </p:cNvPr>
          <p:cNvSpPr/>
          <p:nvPr/>
        </p:nvSpPr>
        <p:spPr>
          <a:xfrm>
            <a:off x="61004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hlinkClick r:id="rId15" action="ppaction://hlinksldjump"/>
            <a:extLst>
              <a:ext uri="{FF2B5EF4-FFF2-40B4-BE49-F238E27FC236}">
                <a16:creationId xmlns:a16="http://schemas.microsoft.com/office/drawing/2014/main" id="{D5DB7743-4A36-8B60-AF5C-711CEC8A40A3}"/>
              </a:ext>
            </a:extLst>
          </p:cNvPr>
          <p:cNvSpPr/>
          <p:nvPr/>
        </p:nvSpPr>
        <p:spPr>
          <a:xfrm>
            <a:off x="6335604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hlinkClick r:id="rId16" action="ppaction://hlinksldjump"/>
            <a:extLst>
              <a:ext uri="{FF2B5EF4-FFF2-40B4-BE49-F238E27FC236}">
                <a16:creationId xmlns:a16="http://schemas.microsoft.com/office/drawing/2014/main" id="{2DA3D680-6881-FC3E-2556-53630703126D}"/>
              </a:ext>
            </a:extLst>
          </p:cNvPr>
          <p:cNvSpPr/>
          <p:nvPr/>
        </p:nvSpPr>
        <p:spPr>
          <a:xfrm>
            <a:off x="680158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hlinkClick r:id="rId17" action="ppaction://hlinksldjump"/>
            <a:extLst>
              <a:ext uri="{FF2B5EF4-FFF2-40B4-BE49-F238E27FC236}">
                <a16:creationId xmlns:a16="http://schemas.microsoft.com/office/drawing/2014/main" id="{6426F276-6489-C665-55A9-77644743918F}"/>
              </a:ext>
            </a:extLst>
          </p:cNvPr>
          <p:cNvSpPr/>
          <p:nvPr/>
        </p:nvSpPr>
        <p:spPr>
          <a:xfrm>
            <a:off x="7036788" y="6012907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EB23A9-9A37-669E-C9D9-1DCB46532CC9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4" r="28444"/>
          <a:stretch/>
        </p:blipFill>
        <p:spPr>
          <a:xfrm>
            <a:off x="1357558" y="-4949159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D5992A-D2C1-BA50-27AD-0AC5C34FEBB6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2" r="12626"/>
          <a:stretch/>
        </p:blipFill>
        <p:spPr>
          <a:xfrm>
            <a:off x="1477878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3A1D12E-C37D-89B6-14C8-E1275EDF2C2A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r="19354"/>
          <a:stretch/>
        </p:blipFill>
        <p:spPr>
          <a:xfrm>
            <a:off x="4021618" y="662212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9" name="Picture 28">
            <a:hlinkClick r:id="rId21" action="ppaction://hlinksldjump"/>
            <a:extLst>
              <a:ext uri="{FF2B5EF4-FFF2-40B4-BE49-F238E27FC236}">
                <a16:creationId xmlns:a16="http://schemas.microsoft.com/office/drawing/2014/main" id="{20DDA710-B546-5263-D50D-4DAFEC03F8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1" r="24061"/>
          <a:stretch/>
        </p:blipFill>
        <p:spPr>
          <a:xfrm>
            <a:off x="6495319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1D0FB7-6F1B-74DF-595B-3ED8762B0E6B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4" r="28444"/>
          <a:stretch/>
        </p:blipFill>
        <p:spPr>
          <a:xfrm>
            <a:off x="9059778" y="676726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FE2461-24FC-CFA5-8869-832B0E0D669A}"/>
              </a:ext>
            </a:extLst>
          </p:cNvPr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r="19343"/>
          <a:stretch/>
        </p:blipFill>
        <p:spPr>
          <a:xfrm>
            <a:off x="15132825" y="662212"/>
            <a:ext cx="1646322" cy="4773478"/>
          </a:xfrm>
          <a:prstGeom prst="roundRect">
            <a:avLst>
              <a:gd name="adj" fmla="val 50000"/>
            </a:avLst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2" name="Picture 1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88C01CCE-23AD-AF6E-E9EF-A86658A087EF}"/>
              </a:ext>
            </a:extLst>
          </p:cNvPr>
          <p:cNvPicPr>
            <a:picLocks noChangeAspect="1"/>
          </p:cNvPicPr>
          <p:nvPr/>
        </p:nvPicPr>
        <p:blipFill>
          <a:blip r:embed="rId2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64" y="5823988"/>
            <a:ext cx="643628" cy="642180"/>
          </a:xfrm>
          <a:prstGeom prst="rect">
            <a:avLst/>
          </a:prstGeom>
        </p:spPr>
      </p:pic>
      <p:pic>
        <p:nvPicPr>
          <p:cNvPr id="3" name="Picture 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1D333E95-4272-CC49-784B-AC8FF1BD7034}"/>
              </a:ext>
            </a:extLst>
          </p:cNvPr>
          <p:cNvPicPr>
            <a:picLocks noChangeAspect="1"/>
          </p:cNvPicPr>
          <p:nvPr/>
        </p:nvPicPr>
        <p:blipFill>
          <a:blip r:embed="rId2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3114" r="16259" b="16350"/>
          <a:stretch/>
        </p:blipFill>
        <p:spPr>
          <a:xfrm>
            <a:off x="1469727" y="5765594"/>
            <a:ext cx="846939" cy="758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4B5F21-56AF-6726-2A2B-B17B7619526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229975" y="5872679"/>
            <a:ext cx="46333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38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730</Words>
  <Application>Microsoft Office PowerPoint</Application>
  <PresentationFormat>Widescreen</PresentationFormat>
  <Paragraphs>100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Lalezar</vt:lpstr>
      <vt:lpstr>Simplified Arabic</vt:lpstr>
      <vt:lpstr>Aptos Display</vt:lpstr>
      <vt:lpstr>Arial</vt:lpstr>
      <vt:lpstr>Sakkal Majalla</vt:lpstr>
      <vt:lpstr>Calibri</vt:lpstr>
      <vt:lpstr>29LT Zarid Sans AL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PART</dc:creator>
  <cp:lastModifiedBy>PART</cp:lastModifiedBy>
  <cp:revision>10</cp:revision>
  <dcterms:created xsi:type="dcterms:W3CDTF">2025-04-25T11:46:29Z</dcterms:created>
  <dcterms:modified xsi:type="dcterms:W3CDTF">2025-04-27T22:52:29Z</dcterms:modified>
</cp:coreProperties>
</file>